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notesMasterIdLst>
    <p:notesMasterId r:id="rId51"/>
  </p:notesMasterIdLst>
  <p:sldIdLst>
    <p:sldId id="384" r:id="rId2"/>
    <p:sldId id="394" r:id="rId3"/>
    <p:sldId id="393" r:id="rId4"/>
    <p:sldId id="413" r:id="rId5"/>
    <p:sldId id="395" r:id="rId6"/>
    <p:sldId id="392" r:id="rId7"/>
    <p:sldId id="396" r:id="rId8"/>
    <p:sldId id="256" r:id="rId9"/>
    <p:sldId id="397" r:id="rId10"/>
    <p:sldId id="306" r:id="rId11"/>
    <p:sldId id="257" r:id="rId12"/>
    <p:sldId id="259" r:id="rId13"/>
    <p:sldId id="398" r:id="rId14"/>
    <p:sldId id="307" r:id="rId15"/>
    <p:sldId id="261" r:id="rId16"/>
    <p:sldId id="260" r:id="rId17"/>
    <p:sldId id="403" r:id="rId18"/>
    <p:sldId id="402" r:id="rId19"/>
    <p:sldId id="400" r:id="rId20"/>
    <p:sldId id="401" r:id="rId21"/>
    <p:sldId id="399" r:id="rId22"/>
    <p:sldId id="308" r:id="rId23"/>
    <p:sldId id="289" r:id="rId24"/>
    <p:sldId id="290" r:id="rId25"/>
    <p:sldId id="291" r:id="rId26"/>
    <p:sldId id="292" r:id="rId27"/>
    <p:sldId id="293" r:id="rId28"/>
    <p:sldId id="297" r:id="rId29"/>
    <p:sldId id="296" r:id="rId30"/>
    <p:sldId id="299" r:id="rId31"/>
    <p:sldId id="300" r:id="rId32"/>
    <p:sldId id="301" r:id="rId33"/>
    <p:sldId id="404" r:id="rId34"/>
    <p:sldId id="407" r:id="rId35"/>
    <p:sldId id="414" r:id="rId36"/>
    <p:sldId id="408" r:id="rId37"/>
    <p:sldId id="410" r:id="rId38"/>
    <p:sldId id="411" r:id="rId39"/>
    <p:sldId id="412" r:id="rId40"/>
    <p:sldId id="405" r:id="rId41"/>
    <p:sldId id="409" r:id="rId42"/>
    <p:sldId id="288" r:id="rId43"/>
    <p:sldId id="406" r:id="rId44"/>
    <p:sldId id="298" r:id="rId45"/>
    <p:sldId id="317" r:id="rId46"/>
    <p:sldId id="270" r:id="rId47"/>
    <p:sldId id="271" r:id="rId48"/>
    <p:sldId id="272" r:id="rId49"/>
    <p:sldId id="324" r:id="rId50"/>
  </p:sldIdLst>
  <p:sldSz cx="12192000" cy="6858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IranNastaliq" panose="02020505000000020003" pitchFamily="18" charset="0"/>
      <p:regular r:id="rId58"/>
    </p:embeddedFont>
  </p:embeddedFontLst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CC99FF"/>
    <a:srgbClr val="FF9999"/>
    <a:srgbClr val="FFCC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0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A3DF041-C8DE-413B-930A-FE1F6885B78D}" type="datetimeFigureOut">
              <a:rPr lang="fa-IR" smtClean="0"/>
              <a:t>27/02/1443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10F6380-A254-4D2E-BF3B-6ABD65115A2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2890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27/02/1443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  <p:sp>
        <p:nvSpPr>
          <p:cNvPr id="7" name="Flowchart: Process 6"/>
          <p:cNvSpPr/>
          <p:nvPr userDrawn="1"/>
        </p:nvSpPr>
        <p:spPr>
          <a:xfrm>
            <a:off x="0" y="6140828"/>
            <a:ext cx="12192000" cy="685800"/>
          </a:xfrm>
          <a:prstGeom prst="flowChart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رویکرد نوین آموزش اچ آی وی    </a:t>
            </a:r>
            <a:r>
              <a:rPr lang="en-US" dirty="0">
                <a:latin typeface="IranNastaliq" panose="02000503000000020003" pitchFamily="2" charset="0"/>
                <a:cs typeface="IranNastaliq" panose="02000503000000020003" pitchFamily="2" charset="0"/>
              </a:rPr>
              <a:t>-</a:t>
            </a:r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 ویژ</a:t>
            </a:r>
            <a:r>
              <a:rPr lang="fa-IR" baseline="0" dirty="0">
                <a:latin typeface="IranNastaliq" panose="02000503000000020003" pitchFamily="2" charset="0"/>
                <a:cs typeface="IranNastaliq" panose="02000503000000020003" pitchFamily="2" charset="0"/>
              </a:rPr>
              <a:t> ه تربیت مربی</a:t>
            </a:r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                                                                     پنجمین برنامه ملی استراتژیک کنترل عفونت اچ آی وی  جمهوری اسلامی ایران  </a:t>
            </a:r>
            <a:r>
              <a:rPr lang="fa-IR" b="1" dirty="0">
                <a:latin typeface="IranNastaliq" panose="02000503000000020003" pitchFamily="2" charset="0"/>
                <a:cs typeface="B Nazanin" panose="00000400000000000000" pitchFamily="2" charset="-78"/>
              </a:rPr>
              <a:t>1400-1399</a:t>
            </a:r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  <a:endParaRPr lang="en-US" b="1" dirty="0">
              <a:latin typeface="IranNastaliq" panose="02000503000000020003" pitchFamily="2" charset="0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53" y="6195819"/>
            <a:ext cx="737047" cy="6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50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27/02/1443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  <p:sp>
        <p:nvSpPr>
          <p:cNvPr id="7" name="Flowchart: Process 6"/>
          <p:cNvSpPr/>
          <p:nvPr userDrawn="1"/>
        </p:nvSpPr>
        <p:spPr>
          <a:xfrm>
            <a:off x="0" y="6140828"/>
            <a:ext cx="12192000" cy="685800"/>
          </a:xfrm>
          <a:prstGeom prst="flowChart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رویکرد نوین آموزش اچ آی وی                                                                                                   پنجمین برنامه ملی استراتژیک کنترل عفونت اچ آی وی  جمهوری اسلامی ایران  </a:t>
            </a:r>
            <a:r>
              <a:rPr lang="fa-IR" b="1" dirty="0">
                <a:latin typeface="IranNastaliq" panose="02000503000000020003" pitchFamily="2" charset="0"/>
                <a:cs typeface="B Nazanin" panose="00000400000000000000" pitchFamily="2" charset="-78"/>
              </a:rPr>
              <a:t>1400-1399</a:t>
            </a:r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  <a:endParaRPr lang="en-US" b="1" dirty="0">
              <a:latin typeface="IranNastaliq" panose="02000503000000020003" pitchFamily="2" charset="0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53" y="6195819"/>
            <a:ext cx="737047" cy="6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07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27/02/1443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  <p:sp>
        <p:nvSpPr>
          <p:cNvPr id="7" name="Flowchart: Process 6"/>
          <p:cNvSpPr/>
          <p:nvPr userDrawn="1"/>
        </p:nvSpPr>
        <p:spPr>
          <a:xfrm>
            <a:off x="0" y="6140828"/>
            <a:ext cx="12192000" cy="685800"/>
          </a:xfrm>
          <a:prstGeom prst="flowChart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رویکرد نوین آموزش اچ آی وی                                                                                                   پنجمین برنامه ملی استراتژیک کنترل عفونت اچ آی وی  جمهوری اسلامی ایران  </a:t>
            </a:r>
            <a:r>
              <a:rPr lang="fa-IR" b="1" dirty="0">
                <a:latin typeface="IranNastaliq" panose="02000503000000020003" pitchFamily="2" charset="0"/>
                <a:cs typeface="B Nazanin" panose="00000400000000000000" pitchFamily="2" charset="-78"/>
              </a:rPr>
              <a:t>1400-1399</a:t>
            </a:r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  <a:endParaRPr lang="en-US" b="1" dirty="0">
              <a:latin typeface="IranNastaliq" panose="02000503000000020003" pitchFamily="2" charset="0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53" y="6195819"/>
            <a:ext cx="737047" cy="6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9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27/02/1443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  <p:sp>
        <p:nvSpPr>
          <p:cNvPr id="7" name="Flowchart: Process 6"/>
          <p:cNvSpPr/>
          <p:nvPr userDrawn="1"/>
        </p:nvSpPr>
        <p:spPr>
          <a:xfrm>
            <a:off x="0" y="6140828"/>
            <a:ext cx="12192000" cy="685800"/>
          </a:xfrm>
          <a:prstGeom prst="flowChart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رویکرد نوین آموزش اچ آی وی                                                                                                   پنجمین برنامه ملی استراتژیک کنترل عفونت اچ آی وی  جمهوری اسلامی ایران  </a:t>
            </a:r>
            <a:r>
              <a:rPr lang="fa-IR" b="1" dirty="0">
                <a:latin typeface="IranNastaliq" panose="02000503000000020003" pitchFamily="2" charset="0"/>
                <a:cs typeface="B Nazanin" panose="00000400000000000000" pitchFamily="2" charset="-78"/>
              </a:rPr>
              <a:t>1400-1399</a:t>
            </a:r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  <a:endParaRPr lang="en-US" b="1" dirty="0">
              <a:latin typeface="IranNastaliq" panose="02000503000000020003" pitchFamily="2" charset="0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53" y="6195819"/>
            <a:ext cx="737047" cy="6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27/02/1443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  <p:sp>
        <p:nvSpPr>
          <p:cNvPr id="7" name="Flowchart: Process 6"/>
          <p:cNvSpPr/>
          <p:nvPr userDrawn="1"/>
        </p:nvSpPr>
        <p:spPr>
          <a:xfrm>
            <a:off x="0" y="6140828"/>
            <a:ext cx="12192000" cy="685800"/>
          </a:xfrm>
          <a:prstGeom prst="flowChart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رویکرد نوین آموزش اچ آی وی                                                                                                   پنجمین برنامه ملی استراتژیک کنترل عفونت اچ آی وی  جمهوری اسلامی ایران  </a:t>
            </a:r>
            <a:r>
              <a:rPr lang="fa-IR" b="1" dirty="0">
                <a:latin typeface="IranNastaliq" panose="02000503000000020003" pitchFamily="2" charset="0"/>
                <a:cs typeface="B Nazanin" panose="00000400000000000000" pitchFamily="2" charset="-78"/>
              </a:rPr>
              <a:t>1400-1399</a:t>
            </a:r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  <a:endParaRPr lang="en-US" b="1" dirty="0">
              <a:latin typeface="IranNastaliq" panose="02000503000000020003" pitchFamily="2" charset="0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53" y="6195819"/>
            <a:ext cx="737047" cy="6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0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27/02/1443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  <p:sp>
        <p:nvSpPr>
          <p:cNvPr id="8" name="Flowchart: Process 7"/>
          <p:cNvSpPr/>
          <p:nvPr userDrawn="1"/>
        </p:nvSpPr>
        <p:spPr>
          <a:xfrm>
            <a:off x="0" y="6140828"/>
            <a:ext cx="12192000" cy="685800"/>
          </a:xfrm>
          <a:prstGeom prst="flowChart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رویکرد نوین آموزش اچ آی وی                                                                                                   پنجمین برنامه ملی استراتژیک کنترل عفونت اچ آی وی  جمهوری اسلامی ایران  </a:t>
            </a:r>
            <a:r>
              <a:rPr lang="fa-IR" b="1" dirty="0">
                <a:latin typeface="IranNastaliq" panose="02000503000000020003" pitchFamily="2" charset="0"/>
                <a:cs typeface="B Nazanin" panose="00000400000000000000" pitchFamily="2" charset="-78"/>
              </a:rPr>
              <a:t>1400-1399</a:t>
            </a:r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  <a:endParaRPr lang="en-US" b="1" dirty="0">
              <a:latin typeface="IranNastaliq" panose="02000503000000020003" pitchFamily="2" charset="0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53" y="6195819"/>
            <a:ext cx="737047" cy="6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38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27/02/1443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  <p:sp>
        <p:nvSpPr>
          <p:cNvPr id="10" name="Flowchart: Process 9"/>
          <p:cNvSpPr/>
          <p:nvPr userDrawn="1"/>
        </p:nvSpPr>
        <p:spPr>
          <a:xfrm>
            <a:off x="0" y="6140828"/>
            <a:ext cx="12192000" cy="685800"/>
          </a:xfrm>
          <a:prstGeom prst="flowChart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رویکرد نوین آموزش اچ آی وی                                                                                                   پنجمین برنامه ملی استراتژیک کنترل عفونت اچ آی وی  جمهوری اسلامی ایران  </a:t>
            </a:r>
            <a:r>
              <a:rPr lang="fa-IR" b="1" dirty="0">
                <a:latin typeface="IranNastaliq" panose="02000503000000020003" pitchFamily="2" charset="0"/>
                <a:cs typeface="B Nazanin" panose="00000400000000000000" pitchFamily="2" charset="-78"/>
              </a:rPr>
              <a:t>1400-1399</a:t>
            </a:r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  <a:endParaRPr lang="en-US" b="1" dirty="0">
              <a:latin typeface="IranNastaliq" panose="02000503000000020003" pitchFamily="2" charset="0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53" y="6195819"/>
            <a:ext cx="737047" cy="6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1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27/02/1443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  <p:sp>
        <p:nvSpPr>
          <p:cNvPr id="6" name="Flowchart: Process 5"/>
          <p:cNvSpPr/>
          <p:nvPr userDrawn="1"/>
        </p:nvSpPr>
        <p:spPr>
          <a:xfrm>
            <a:off x="0" y="6140828"/>
            <a:ext cx="12192000" cy="685800"/>
          </a:xfrm>
          <a:prstGeom prst="flowChart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رویکرد نوین آموزش اچ آی وی                                                                                                   پنجمین برنامه ملی استراتژیک کنترل عفونت اچ آی وی  جمهوری اسلامی ایران  </a:t>
            </a:r>
            <a:r>
              <a:rPr lang="fa-IR" b="1" dirty="0">
                <a:latin typeface="IranNastaliq" panose="02000503000000020003" pitchFamily="2" charset="0"/>
                <a:cs typeface="B Nazanin" panose="00000400000000000000" pitchFamily="2" charset="-78"/>
              </a:rPr>
              <a:t>1400-1399</a:t>
            </a:r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  <a:endParaRPr lang="en-US" b="1" dirty="0">
              <a:latin typeface="IranNastaliq" panose="02000503000000020003" pitchFamily="2" charset="0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53" y="6195819"/>
            <a:ext cx="737047" cy="6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69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27/02/1443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  <p:sp>
        <p:nvSpPr>
          <p:cNvPr id="5" name="Flowchart: Process 4"/>
          <p:cNvSpPr/>
          <p:nvPr userDrawn="1"/>
        </p:nvSpPr>
        <p:spPr>
          <a:xfrm>
            <a:off x="0" y="6140828"/>
            <a:ext cx="12192000" cy="685800"/>
          </a:xfrm>
          <a:prstGeom prst="flowChart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رویکرد نوین آموزش اچ آی وی                                                                                                   پنجمین برنامه ملی استراتژیک کنترل عفونت اچ آی وی  جمهوری اسلامی ایران  </a:t>
            </a:r>
            <a:r>
              <a:rPr lang="fa-IR" b="1" dirty="0">
                <a:latin typeface="IranNastaliq" panose="02000503000000020003" pitchFamily="2" charset="0"/>
                <a:cs typeface="B Nazanin" panose="00000400000000000000" pitchFamily="2" charset="-78"/>
              </a:rPr>
              <a:t>1400-1399</a:t>
            </a:r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  <a:endParaRPr lang="en-US" b="1" dirty="0">
              <a:latin typeface="IranNastaliq" panose="02000503000000020003" pitchFamily="2" charset="0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53" y="6195819"/>
            <a:ext cx="737047" cy="6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2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27/02/1443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  <p:sp>
        <p:nvSpPr>
          <p:cNvPr id="8" name="Flowchart: Process 7"/>
          <p:cNvSpPr/>
          <p:nvPr userDrawn="1"/>
        </p:nvSpPr>
        <p:spPr>
          <a:xfrm>
            <a:off x="0" y="6140828"/>
            <a:ext cx="12192000" cy="685800"/>
          </a:xfrm>
          <a:prstGeom prst="flowChart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رویکرد نوین آموزش اچ آی وی                                                                                                   پنجمین برنامه ملی استراتژیک کنترل عفونت اچ آی وی  جمهوری اسلامی ایران  </a:t>
            </a:r>
            <a:r>
              <a:rPr lang="fa-IR" b="1" dirty="0">
                <a:latin typeface="IranNastaliq" panose="02000503000000020003" pitchFamily="2" charset="0"/>
                <a:cs typeface="B Nazanin" panose="00000400000000000000" pitchFamily="2" charset="-78"/>
              </a:rPr>
              <a:t>1400-1399</a:t>
            </a:r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  <a:endParaRPr lang="en-US" b="1" dirty="0">
              <a:latin typeface="IranNastaliq" panose="02000503000000020003" pitchFamily="2" charset="0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53" y="6195819"/>
            <a:ext cx="737047" cy="6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0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27/02/1443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  <p:sp>
        <p:nvSpPr>
          <p:cNvPr id="8" name="Flowchart: Process 7"/>
          <p:cNvSpPr/>
          <p:nvPr userDrawn="1"/>
        </p:nvSpPr>
        <p:spPr>
          <a:xfrm>
            <a:off x="0" y="6140828"/>
            <a:ext cx="12192000" cy="685800"/>
          </a:xfrm>
          <a:prstGeom prst="flowChart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رویکرد نوین آموزش اچ آی وی                                                                                                   پنجمین برنامه ملی استراتژیک کنترل عفونت اچ آی وی  جمهوری اسلامی ایران  </a:t>
            </a:r>
            <a:r>
              <a:rPr lang="fa-IR" b="1" dirty="0">
                <a:latin typeface="IranNastaliq" panose="02000503000000020003" pitchFamily="2" charset="0"/>
                <a:cs typeface="B Nazanin" panose="00000400000000000000" pitchFamily="2" charset="-78"/>
              </a:rPr>
              <a:t>1400-1399</a:t>
            </a:r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  <a:endParaRPr lang="en-US" b="1" dirty="0">
              <a:latin typeface="IranNastaliq" panose="02000503000000020003" pitchFamily="2" charset="0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53" y="6195819"/>
            <a:ext cx="737047" cy="6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2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9293B-BAE5-4E6D-8D09-323C65B59E55}" type="datetimeFigureOut">
              <a:rPr lang="fa-IR" smtClean="0"/>
              <a:t>27/02/1443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9209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microsoft.com/office/2007/relationships/hdphoto" Target="../media/hdphoto2.wdp"/><Relationship Id="rId21" Type="http://schemas.openxmlformats.org/officeDocument/2006/relationships/image" Target="../media/image37.png"/><Relationship Id="rId7" Type="http://schemas.openxmlformats.org/officeDocument/2006/relationships/image" Target="../media/image27.png"/><Relationship Id="rId12" Type="http://schemas.microsoft.com/office/2007/relationships/hdphoto" Target="../media/hdphoto6.wdp"/><Relationship Id="rId17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microsoft.com/office/2007/relationships/hdphoto" Target="../media/hdphoto8.wdp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2.wdp"/><Relationship Id="rId18" Type="http://schemas.openxmlformats.org/officeDocument/2006/relationships/image" Target="../media/image54.png"/><Relationship Id="rId3" Type="http://schemas.openxmlformats.org/officeDocument/2006/relationships/image" Target="../media/image45.png"/><Relationship Id="rId21" Type="http://schemas.openxmlformats.org/officeDocument/2006/relationships/image" Target="../media/image57.png"/><Relationship Id="rId7" Type="http://schemas.microsoft.com/office/2007/relationships/hdphoto" Target="../media/hdphoto10.wdp"/><Relationship Id="rId12" Type="http://schemas.openxmlformats.org/officeDocument/2006/relationships/image" Target="../media/image51.png"/><Relationship Id="rId17" Type="http://schemas.microsoft.com/office/2007/relationships/hdphoto" Target="../media/hdphoto2.wdp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microsoft.com/office/2007/relationships/hdphoto" Target="../media/hdphoto13.wdp"/><Relationship Id="rId23" Type="http://schemas.openxmlformats.org/officeDocument/2006/relationships/image" Target="../media/image59.png"/><Relationship Id="rId10" Type="http://schemas.microsoft.com/office/2007/relationships/hdphoto" Target="../media/hdphoto11.wdp"/><Relationship Id="rId19" Type="http://schemas.openxmlformats.org/officeDocument/2006/relationships/image" Target="../media/image55.png"/><Relationship Id="rId4" Type="http://schemas.microsoft.com/office/2007/relationships/hdphoto" Target="../media/hdphoto9.wdp"/><Relationship Id="rId9" Type="http://schemas.openxmlformats.org/officeDocument/2006/relationships/image" Target="../media/image49.png"/><Relationship Id="rId14" Type="http://schemas.openxmlformats.org/officeDocument/2006/relationships/image" Target="../media/image52.png"/><Relationship Id="rId22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microsoft.com/office/2007/relationships/hdphoto" Target="../media/hdphoto15.wdp"/><Relationship Id="rId12" Type="http://schemas.microsoft.com/office/2007/relationships/hdphoto" Target="../media/hdphoto1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microsoft.com/office/2007/relationships/hdphoto" Target="../media/hdphoto14.wdp"/><Relationship Id="rId10" Type="http://schemas.microsoft.com/office/2007/relationships/hdphoto" Target="../media/hdphoto16.wdp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21.wdp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74.png"/><Relationship Id="rId5" Type="http://schemas.openxmlformats.org/officeDocument/2006/relationships/image" Target="../media/image78.png"/><Relationship Id="rId10" Type="http://schemas.microsoft.com/office/2007/relationships/hdphoto" Target="../media/hdphoto20.wdp"/><Relationship Id="rId4" Type="http://schemas.openxmlformats.org/officeDocument/2006/relationships/image" Target="../media/image77.png"/><Relationship Id="rId9" Type="http://schemas.openxmlformats.org/officeDocument/2006/relationships/image" Target="../media/image81.png"/><Relationship Id="rId1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microsoft.com/office/2007/relationships/hdphoto" Target="../media/hdphoto22.wdp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microsoft.com/office/2007/relationships/hdphoto" Target="../media/hdphoto24.wdp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hdphoto" Target="../media/hdphoto22.wdp"/><Relationship Id="rId7" Type="http://schemas.microsoft.com/office/2007/relationships/hdphoto" Target="../media/hdphoto25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1.png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104.png"/><Relationship Id="rId18" Type="http://schemas.openxmlformats.org/officeDocument/2006/relationships/image" Target="../media/image107.png"/><Relationship Id="rId3" Type="http://schemas.microsoft.com/office/2007/relationships/hdphoto" Target="../media/hdphoto2.wdp"/><Relationship Id="rId21" Type="http://schemas.openxmlformats.org/officeDocument/2006/relationships/image" Target="../media/image109.pn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17" Type="http://schemas.microsoft.com/office/2007/relationships/hdphoto" Target="../media/hdphoto28.wdp"/><Relationship Id="rId2" Type="http://schemas.openxmlformats.org/officeDocument/2006/relationships/image" Target="../media/image58.png"/><Relationship Id="rId16" Type="http://schemas.openxmlformats.org/officeDocument/2006/relationships/image" Target="../media/image106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microsoft.com/office/2007/relationships/hdphoto" Target="../media/hdphoto26.wdp"/><Relationship Id="rId15" Type="http://schemas.openxmlformats.org/officeDocument/2006/relationships/image" Target="../media/image50.png"/><Relationship Id="rId10" Type="http://schemas.openxmlformats.org/officeDocument/2006/relationships/image" Target="../media/image101.png"/><Relationship Id="rId19" Type="http://schemas.microsoft.com/office/2007/relationships/hdphoto" Target="../media/hdphoto29.wdp"/><Relationship Id="rId4" Type="http://schemas.openxmlformats.org/officeDocument/2006/relationships/image" Target="../media/image97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8.png"/><Relationship Id="rId18" Type="http://schemas.openxmlformats.org/officeDocument/2006/relationships/image" Target="../media/image122.png"/><Relationship Id="rId3" Type="http://schemas.microsoft.com/office/2007/relationships/hdphoto" Target="../media/hdphoto2.wdp"/><Relationship Id="rId21" Type="http://schemas.microsoft.com/office/2007/relationships/hdphoto" Target="../media/hdphoto32.wdp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17" Type="http://schemas.openxmlformats.org/officeDocument/2006/relationships/image" Target="../media/image121.png"/><Relationship Id="rId2" Type="http://schemas.openxmlformats.org/officeDocument/2006/relationships/image" Target="../media/image58.png"/><Relationship Id="rId16" Type="http://schemas.openxmlformats.org/officeDocument/2006/relationships/image" Target="../media/image120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5" Type="http://schemas.openxmlformats.org/officeDocument/2006/relationships/image" Target="../media/image119.png"/><Relationship Id="rId10" Type="http://schemas.microsoft.com/office/2007/relationships/hdphoto" Target="../media/hdphoto30.wdp"/><Relationship Id="rId19" Type="http://schemas.openxmlformats.org/officeDocument/2006/relationships/image" Target="../media/image110.png"/><Relationship Id="rId4" Type="http://schemas.openxmlformats.org/officeDocument/2006/relationships/image" Target="../media/image111.png"/><Relationship Id="rId9" Type="http://schemas.openxmlformats.org/officeDocument/2006/relationships/image" Target="../media/image115.png"/><Relationship Id="rId14" Type="http://schemas.microsoft.com/office/2007/relationships/hdphoto" Target="../media/hdphoto3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microsoft.com/office/2007/relationships/hdphoto" Target="../media/hdphoto2.wdp"/><Relationship Id="rId7" Type="http://schemas.microsoft.com/office/2007/relationships/hdphoto" Target="../media/hdphoto3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jpg"/><Relationship Id="rId4" Type="http://schemas.openxmlformats.org/officeDocument/2006/relationships/image" Target="../media/image124.png"/><Relationship Id="rId9" Type="http://schemas.microsoft.com/office/2007/relationships/hdphoto" Target="../media/hdphoto34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13" Type="http://schemas.openxmlformats.org/officeDocument/2006/relationships/image" Target="../media/image136.png"/><Relationship Id="rId3" Type="http://schemas.openxmlformats.org/officeDocument/2006/relationships/image" Target="../media/image129.png"/><Relationship Id="rId7" Type="http://schemas.openxmlformats.org/officeDocument/2006/relationships/image" Target="../media/image131.png"/><Relationship Id="rId12" Type="http://schemas.openxmlformats.org/officeDocument/2006/relationships/image" Target="../media/image13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11" Type="http://schemas.openxmlformats.org/officeDocument/2006/relationships/image" Target="../media/image134.png"/><Relationship Id="rId5" Type="http://schemas.openxmlformats.org/officeDocument/2006/relationships/image" Target="../media/image130.png"/><Relationship Id="rId10" Type="http://schemas.openxmlformats.org/officeDocument/2006/relationships/image" Target="../media/image133.png"/><Relationship Id="rId4" Type="http://schemas.microsoft.com/office/2007/relationships/hdphoto" Target="../media/hdphoto35.wdp"/><Relationship Id="rId9" Type="http://schemas.openxmlformats.org/officeDocument/2006/relationships/image" Target="../media/image132.png"/><Relationship Id="rId1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6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microsoft.com/office/2007/relationships/hdphoto" Target="../media/hdphoto38.wdp"/><Relationship Id="rId2" Type="http://schemas.openxmlformats.org/officeDocument/2006/relationships/image" Target="../media/image39.png"/><Relationship Id="rId16" Type="http://schemas.microsoft.com/office/2007/relationships/hdphoto" Target="../media/hdphoto3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130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microsoft.com/office/2007/relationships/hdphoto" Target="../media/hdphoto39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1.png"/><Relationship Id="rId18" Type="http://schemas.microsoft.com/office/2007/relationships/hdphoto" Target="../media/hdphoto36.wdp"/><Relationship Id="rId3" Type="http://schemas.openxmlformats.org/officeDocument/2006/relationships/image" Target="../media/image142.png"/><Relationship Id="rId7" Type="http://schemas.microsoft.com/office/2007/relationships/hdphoto" Target="../media/hdphoto25.wdp"/><Relationship Id="rId12" Type="http://schemas.microsoft.com/office/2007/relationships/hdphoto" Target="../media/hdphoto41.wdp"/><Relationship Id="rId17" Type="http://schemas.openxmlformats.org/officeDocument/2006/relationships/image" Target="../media/image130.png"/><Relationship Id="rId2" Type="http://schemas.openxmlformats.org/officeDocument/2006/relationships/image" Target="../media/image39.png"/><Relationship Id="rId16" Type="http://schemas.microsoft.com/office/2007/relationships/hdphoto" Target="../media/hdphoto2.wdp"/><Relationship Id="rId20" Type="http://schemas.microsoft.com/office/2007/relationships/hdphoto" Target="../media/hdphoto3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openxmlformats.org/officeDocument/2006/relationships/image" Target="../media/image150.png"/><Relationship Id="rId5" Type="http://schemas.openxmlformats.org/officeDocument/2006/relationships/image" Target="../media/image132.png"/><Relationship Id="rId15" Type="http://schemas.openxmlformats.org/officeDocument/2006/relationships/image" Target="../media/image153.png"/><Relationship Id="rId10" Type="http://schemas.microsoft.com/office/2007/relationships/hdphoto" Target="../media/hdphoto40.wdp"/><Relationship Id="rId19" Type="http://schemas.openxmlformats.org/officeDocument/2006/relationships/image" Target="../media/image154.png"/><Relationship Id="rId4" Type="http://schemas.openxmlformats.org/officeDocument/2006/relationships/image" Target="../media/image143.png"/><Relationship Id="rId9" Type="http://schemas.openxmlformats.org/officeDocument/2006/relationships/image" Target="../media/image149.png"/><Relationship Id="rId14" Type="http://schemas.openxmlformats.org/officeDocument/2006/relationships/image" Target="../media/image15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13" Type="http://schemas.openxmlformats.org/officeDocument/2006/relationships/image" Target="../media/image151.png"/><Relationship Id="rId18" Type="http://schemas.openxmlformats.org/officeDocument/2006/relationships/image" Target="../media/image162.png"/><Relationship Id="rId3" Type="http://schemas.openxmlformats.org/officeDocument/2006/relationships/image" Target="../media/image155.png"/><Relationship Id="rId21" Type="http://schemas.microsoft.com/office/2007/relationships/hdphoto" Target="../media/hdphoto43.wdp"/><Relationship Id="rId7" Type="http://schemas.openxmlformats.org/officeDocument/2006/relationships/image" Target="../media/image156.png"/><Relationship Id="rId12" Type="http://schemas.microsoft.com/office/2007/relationships/hdphoto" Target="../media/hdphoto2.wdp"/><Relationship Id="rId17" Type="http://schemas.microsoft.com/office/2007/relationships/hdphoto" Target="../media/hdphoto5.wdp"/><Relationship Id="rId2" Type="http://schemas.openxmlformats.org/officeDocument/2006/relationships/image" Target="../media/image39.png"/><Relationship Id="rId16" Type="http://schemas.openxmlformats.org/officeDocument/2006/relationships/image" Target="../media/image161.pn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11" Type="http://schemas.openxmlformats.org/officeDocument/2006/relationships/image" Target="../media/image159.png"/><Relationship Id="rId5" Type="http://schemas.openxmlformats.org/officeDocument/2006/relationships/image" Target="../media/image130.png"/><Relationship Id="rId15" Type="http://schemas.openxmlformats.org/officeDocument/2006/relationships/image" Target="../media/image160.png"/><Relationship Id="rId10" Type="http://schemas.openxmlformats.org/officeDocument/2006/relationships/image" Target="../media/image158.png"/><Relationship Id="rId19" Type="http://schemas.microsoft.com/office/2007/relationships/hdphoto" Target="../media/hdphoto8.wdp"/><Relationship Id="rId4" Type="http://schemas.openxmlformats.org/officeDocument/2006/relationships/image" Target="../media/image148.png"/><Relationship Id="rId9" Type="http://schemas.openxmlformats.org/officeDocument/2006/relationships/image" Target="../media/image157.png"/><Relationship Id="rId14" Type="http://schemas.openxmlformats.org/officeDocument/2006/relationships/image" Target="../media/image152.png"/><Relationship Id="rId22" Type="http://schemas.openxmlformats.org/officeDocument/2006/relationships/image" Target="../media/image1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5.png"/><Relationship Id="rId7" Type="http://schemas.openxmlformats.org/officeDocument/2006/relationships/image" Target="../media/image167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5" Type="http://schemas.openxmlformats.org/officeDocument/2006/relationships/image" Target="../media/image130.png"/><Relationship Id="rId10" Type="http://schemas.openxmlformats.org/officeDocument/2006/relationships/image" Target="../media/image170.png"/><Relationship Id="rId4" Type="http://schemas.openxmlformats.org/officeDocument/2006/relationships/image" Target="../media/image166.png"/><Relationship Id="rId9" Type="http://schemas.openxmlformats.org/officeDocument/2006/relationships/image" Target="../media/image1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9.png"/><Relationship Id="rId7" Type="http://schemas.microsoft.com/office/2007/relationships/hdphoto" Target="../media/hdphoto45.wdp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microsoft.com/office/2007/relationships/hdphoto" Target="../media/hdphoto44.wdp"/><Relationship Id="rId10" Type="http://schemas.openxmlformats.org/officeDocument/2006/relationships/image" Target="../media/image166.png"/><Relationship Id="rId4" Type="http://schemas.openxmlformats.org/officeDocument/2006/relationships/image" Target="../media/image171.png"/><Relationship Id="rId9" Type="http://schemas.openxmlformats.org/officeDocument/2006/relationships/image" Target="../media/image1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75.png"/><Relationship Id="rId7" Type="http://schemas.openxmlformats.org/officeDocument/2006/relationships/image" Target="../media/image167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5" Type="http://schemas.openxmlformats.org/officeDocument/2006/relationships/image" Target="../media/image130.png"/><Relationship Id="rId4" Type="http://schemas.openxmlformats.org/officeDocument/2006/relationships/image" Target="../media/image166.png"/><Relationship Id="rId9" Type="http://schemas.openxmlformats.org/officeDocument/2006/relationships/image" Target="../media/image1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microsoft.com/office/2007/relationships/hdphoto" Target="../media/hdphoto3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microsoft.com/office/2007/relationships/hdphoto" Target="../media/hdphoto9.wdp"/><Relationship Id="rId4" Type="http://schemas.openxmlformats.org/officeDocument/2006/relationships/image" Target="../media/image105.png"/><Relationship Id="rId9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microsoft.com/office/2007/relationships/hdphoto" Target="../media/hdphoto25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microsoft.com/office/2007/relationships/hdphoto" Target="../media/hdphoto50.wdp"/><Relationship Id="rId18" Type="http://schemas.openxmlformats.org/officeDocument/2006/relationships/image" Target="../media/image195.png"/><Relationship Id="rId26" Type="http://schemas.openxmlformats.org/officeDocument/2006/relationships/image" Target="../media/image183.png"/><Relationship Id="rId3" Type="http://schemas.openxmlformats.org/officeDocument/2006/relationships/image" Target="../media/image186.png"/><Relationship Id="rId21" Type="http://schemas.microsoft.com/office/2007/relationships/hdphoto" Target="../media/hdphoto52.wdp"/><Relationship Id="rId7" Type="http://schemas.microsoft.com/office/2007/relationships/hdphoto" Target="../media/hdphoto47.wdp"/><Relationship Id="rId12" Type="http://schemas.openxmlformats.org/officeDocument/2006/relationships/image" Target="../media/image191.png"/><Relationship Id="rId17" Type="http://schemas.microsoft.com/office/2007/relationships/hdphoto" Target="../media/hdphoto51.wdp"/><Relationship Id="rId25" Type="http://schemas.openxmlformats.org/officeDocument/2006/relationships/image" Target="../media/image200.png"/><Relationship Id="rId2" Type="http://schemas.openxmlformats.org/officeDocument/2006/relationships/image" Target="../media/image185.png"/><Relationship Id="rId16" Type="http://schemas.openxmlformats.org/officeDocument/2006/relationships/image" Target="../media/image194.png"/><Relationship Id="rId20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11" Type="http://schemas.microsoft.com/office/2007/relationships/hdphoto" Target="../media/hdphoto49.wdp"/><Relationship Id="rId24" Type="http://schemas.microsoft.com/office/2007/relationships/hdphoto" Target="../media/hdphoto53.wdp"/><Relationship Id="rId5" Type="http://schemas.openxmlformats.org/officeDocument/2006/relationships/image" Target="../media/image187.png"/><Relationship Id="rId15" Type="http://schemas.openxmlformats.org/officeDocument/2006/relationships/image" Target="../media/image193.png"/><Relationship Id="rId23" Type="http://schemas.openxmlformats.org/officeDocument/2006/relationships/image" Target="../media/image199.png"/><Relationship Id="rId10" Type="http://schemas.openxmlformats.org/officeDocument/2006/relationships/image" Target="../media/image190.png"/><Relationship Id="rId19" Type="http://schemas.openxmlformats.org/officeDocument/2006/relationships/image" Target="../media/image196.png"/><Relationship Id="rId4" Type="http://schemas.microsoft.com/office/2007/relationships/hdphoto" Target="../media/hdphoto46.wdp"/><Relationship Id="rId9" Type="http://schemas.microsoft.com/office/2007/relationships/hdphoto" Target="../media/hdphoto48.wdp"/><Relationship Id="rId14" Type="http://schemas.openxmlformats.org/officeDocument/2006/relationships/image" Target="../media/image192.png"/><Relationship Id="rId22" Type="http://schemas.openxmlformats.org/officeDocument/2006/relationships/image" Target="../media/image198.png"/><Relationship Id="rId27" Type="http://schemas.openxmlformats.org/officeDocument/2006/relationships/image" Target="../media/image2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4.wdp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5.png"/><Relationship Id="rId7" Type="http://schemas.openxmlformats.org/officeDocument/2006/relationships/image" Target="../media/image167.png"/><Relationship Id="rId12" Type="http://schemas.openxmlformats.org/officeDocument/2006/relationships/image" Target="../media/image208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11" Type="http://schemas.openxmlformats.org/officeDocument/2006/relationships/image" Target="../media/image39.png"/><Relationship Id="rId5" Type="http://schemas.openxmlformats.org/officeDocument/2006/relationships/image" Target="../media/image130.png"/><Relationship Id="rId10" Type="http://schemas.microsoft.com/office/2007/relationships/hdphoto" Target="../media/hdphoto55.wdp"/><Relationship Id="rId4" Type="http://schemas.openxmlformats.org/officeDocument/2006/relationships/image" Target="../media/image166.png"/><Relationship Id="rId9" Type="http://schemas.openxmlformats.org/officeDocument/2006/relationships/image" Target="../media/image20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214.png"/><Relationship Id="rId3" Type="http://schemas.openxmlformats.org/officeDocument/2006/relationships/image" Target="../media/image210.png"/><Relationship Id="rId7" Type="http://schemas.openxmlformats.org/officeDocument/2006/relationships/image" Target="../media/image167.png"/><Relationship Id="rId12" Type="http://schemas.openxmlformats.org/officeDocument/2006/relationships/image" Target="../media/image213.png"/><Relationship Id="rId17" Type="http://schemas.openxmlformats.org/officeDocument/2006/relationships/image" Target="../media/image218.png"/><Relationship Id="rId2" Type="http://schemas.openxmlformats.org/officeDocument/2006/relationships/image" Target="../media/image209.png"/><Relationship Id="rId16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11" Type="http://schemas.openxmlformats.org/officeDocument/2006/relationships/image" Target="../media/image212.png"/><Relationship Id="rId5" Type="http://schemas.openxmlformats.org/officeDocument/2006/relationships/image" Target="../media/image130.png"/><Relationship Id="rId15" Type="http://schemas.openxmlformats.org/officeDocument/2006/relationships/image" Target="../media/image216.png"/><Relationship Id="rId10" Type="http://schemas.openxmlformats.org/officeDocument/2006/relationships/image" Target="../media/image211.png"/><Relationship Id="rId4" Type="http://schemas.openxmlformats.org/officeDocument/2006/relationships/image" Target="../media/image166.png"/><Relationship Id="rId9" Type="http://schemas.openxmlformats.org/officeDocument/2006/relationships/image" Target="../media/image169.png"/><Relationship Id="rId14" Type="http://schemas.openxmlformats.org/officeDocument/2006/relationships/image" Target="../media/image21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microsoft.com/office/2007/relationships/hdphoto" Target="../media/hdphoto56.wdp"/><Relationship Id="rId7" Type="http://schemas.openxmlformats.org/officeDocument/2006/relationships/image" Target="../media/image222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5.wdp"/><Relationship Id="rId5" Type="http://schemas.openxmlformats.org/officeDocument/2006/relationships/image" Target="../media/image221.png"/><Relationship Id="rId10" Type="http://schemas.openxmlformats.org/officeDocument/2006/relationships/image" Target="../media/image223.png"/><Relationship Id="rId4" Type="http://schemas.openxmlformats.org/officeDocument/2006/relationships/image" Target="../media/image220.png"/><Relationship Id="rId9" Type="http://schemas.openxmlformats.org/officeDocument/2006/relationships/image" Target="../media/image1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13" Type="http://schemas.openxmlformats.org/officeDocument/2006/relationships/image" Target="../media/image234.png"/><Relationship Id="rId18" Type="http://schemas.microsoft.com/office/2007/relationships/hdphoto" Target="../media/hdphoto59.wdp"/><Relationship Id="rId3" Type="http://schemas.openxmlformats.org/officeDocument/2006/relationships/image" Target="../media/image225.png"/><Relationship Id="rId7" Type="http://schemas.openxmlformats.org/officeDocument/2006/relationships/image" Target="../media/image228.jpeg"/><Relationship Id="rId12" Type="http://schemas.openxmlformats.org/officeDocument/2006/relationships/image" Target="../media/image233.png"/><Relationship Id="rId17" Type="http://schemas.openxmlformats.org/officeDocument/2006/relationships/image" Target="../media/image237.png"/><Relationship Id="rId2" Type="http://schemas.openxmlformats.org/officeDocument/2006/relationships/image" Target="../media/image224.jpg"/><Relationship Id="rId16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jpeg"/><Relationship Id="rId11" Type="http://schemas.openxmlformats.org/officeDocument/2006/relationships/image" Target="../media/image232.jpeg"/><Relationship Id="rId5" Type="http://schemas.microsoft.com/office/2007/relationships/hdphoto" Target="../media/hdphoto57.wdp"/><Relationship Id="rId15" Type="http://schemas.openxmlformats.org/officeDocument/2006/relationships/image" Target="../media/image235.png"/><Relationship Id="rId10" Type="http://schemas.openxmlformats.org/officeDocument/2006/relationships/image" Target="../media/image231.jpeg"/><Relationship Id="rId19" Type="http://schemas.openxmlformats.org/officeDocument/2006/relationships/image" Target="../media/image238.jpg"/><Relationship Id="rId4" Type="http://schemas.openxmlformats.org/officeDocument/2006/relationships/image" Target="../media/image226.png"/><Relationship Id="rId9" Type="http://schemas.openxmlformats.org/officeDocument/2006/relationships/image" Target="../media/image230.jpg"/><Relationship Id="rId14" Type="http://schemas.microsoft.com/office/2007/relationships/hdphoto" Target="../media/hdphoto58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58.png"/><Relationship Id="rId7" Type="http://schemas.openxmlformats.org/officeDocument/2006/relationships/image" Target="../media/image241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openxmlformats.org/officeDocument/2006/relationships/image" Target="../media/image50.png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58.png"/><Relationship Id="rId7" Type="http://schemas.openxmlformats.org/officeDocument/2006/relationships/image" Target="../media/image244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40.png"/><Relationship Id="rId4" Type="http://schemas.microsoft.com/office/2007/relationships/hdphoto" Target="../media/hdphoto2.wdp"/><Relationship Id="rId9" Type="http://schemas.openxmlformats.org/officeDocument/2006/relationships/image" Target="../media/image246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47.png"/><Relationship Id="rId7" Type="http://schemas.openxmlformats.org/officeDocument/2006/relationships/image" Target="../media/image6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556" y="469778"/>
            <a:ext cx="7547223" cy="2168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556" y="2971718"/>
            <a:ext cx="7647698" cy="299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0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728" y="1788445"/>
            <a:ext cx="2440062" cy="2271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 rot="1859329">
            <a:off x="8823306" y="1729168"/>
            <a:ext cx="2590780" cy="2243660"/>
            <a:chOff x="8001608" y="538353"/>
            <a:chExt cx="2938469" cy="19936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8001608" y="968488"/>
              <a:ext cx="2073621" cy="15634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8462549" y="538353"/>
              <a:ext cx="2477528" cy="1868022"/>
            </a:xfrm>
            <a:prstGeom prst="rect">
              <a:avLst/>
            </a:prstGeom>
          </p:spPr>
        </p:pic>
      </p:grpSp>
      <p:sp>
        <p:nvSpPr>
          <p:cNvPr id="13" name="Curved Down Arrow 12"/>
          <p:cNvSpPr/>
          <p:nvPr/>
        </p:nvSpPr>
        <p:spPr>
          <a:xfrm rot="10800000">
            <a:off x="3569201" y="2369179"/>
            <a:ext cx="4883874" cy="1252991"/>
          </a:xfrm>
          <a:prstGeom prst="curvedDownArrow">
            <a:avLst>
              <a:gd name="adj1" fmla="val 42070"/>
              <a:gd name="adj2" fmla="val 71773"/>
              <a:gd name="adj3" fmla="val 3082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42244" y="2082067"/>
            <a:ext cx="3464667" cy="1221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97511" y="1229549"/>
            <a:ext cx="3035697" cy="1179893"/>
          </a:xfrm>
          <a:prstGeom prst="rect">
            <a:avLst/>
          </a:prstGeom>
        </p:spPr>
      </p:pic>
      <p:sp>
        <p:nvSpPr>
          <p:cNvPr id="24" name="Curved Down Arrow 23"/>
          <p:cNvSpPr/>
          <p:nvPr/>
        </p:nvSpPr>
        <p:spPr>
          <a:xfrm>
            <a:off x="3790164" y="963821"/>
            <a:ext cx="4883874" cy="1252991"/>
          </a:xfrm>
          <a:prstGeom prst="curvedDownArrow">
            <a:avLst>
              <a:gd name="adj1" fmla="val 42070"/>
              <a:gd name="adj2" fmla="val 71773"/>
              <a:gd name="adj3" fmla="val 3082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04" b="99830" l="3247" r="89610">
                        <a14:foregroundMark x1="83333" y1="37990" x2="83333" y2="37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89" y="3480875"/>
            <a:ext cx="2550356" cy="24776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07161" y="624867"/>
            <a:ext cx="3590855" cy="14509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33570">
            <a:off x="4756234" y="1645499"/>
            <a:ext cx="2807399" cy="127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1543" y="5527538"/>
            <a:ext cx="2999676" cy="11998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5166" y="-111625"/>
            <a:ext cx="2932430" cy="14509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4834" y="786889"/>
            <a:ext cx="374936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64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923721" y="163033"/>
            <a:ext cx="1998921" cy="152765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3962" y="318977"/>
            <a:ext cx="1332088" cy="11346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9"/>
          <a:stretch/>
        </p:blipFill>
        <p:spPr>
          <a:xfrm>
            <a:off x="365409" y="3284808"/>
            <a:ext cx="1487226" cy="174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6" b="95308" l="538" r="100000">
                        <a14:foregroundMark x1="38000" y1="72769" x2="38000" y2="72769"/>
                        <a14:foregroundMark x1="33923" y1="85615" x2="33923" y2="85615"/>
                        <a14:foregroundMark x1="30538" y1="85615" x2="30538" y2="85615"/>
                        <a14:foregroundMark x1="24385" y1="85615" x2="24385" y2="85615"/>
                        <a14:foregroundMark x1="23538" y1="85615" x2="23538" y2="85615"/>
                        <a14:foregroundMark x1="3692" y1="71308" x2="53769" y2="90462"/>
                        <a14:foregroundMark x1="22308" y1="70769" x2="22308" y2="70769"/>
                        <a14:foregroundMark x1="48231" y1="73692" x2="48231" y2="73692"/>
                        <a14:foregroundMark x1="78769" y1="71692" x2="54077" y2="91692"/>
                        <a14:foregroundMark x1="52000" y1="81154" x2="52000" y2="81154"/>
                        <a14:foregroundMark x1="22308" y1="70769" x2="74846" y2="70615"/>
                        <a14:foregroundMark x1="74538" y1="82923" x2="74538" y2="82923"/>
                        <a14:foregroundMark x1="96000" y1="73462" x2="99538" y2="72769"/>
                        <a14:foregroundMark x1="97769" y1="73692" x2="97923" y2="93308"/>
                        <a14:foregroundMark x1="92077" y1="94231" x2="92077" y2="94231"/>
                        <a14:foregroundMark x1="89000" y1="94385" x2="87923" y2="95154"/>
                        <a14:foregroundMark x1="1154" y1="71538" x2="615" y2="95154"/>
                        <a14:foregroundMark x1="6385" y1="93154" x2="40692" y2="87769"/>
                        <a14:foregroundMark x1="71615" y1="92462" x2="71615" y2="92462"/>
                        <a14:foregroundMark x1="53615" y1="94077" x2="53615" y2="94077"/>
                        <a14:foregroundMark x1="30000" y1="93538" x2="30000" y2="93538"/>
                        <a14:foregroundMark x1="30000" y1="93538" x2="30000" y2="93538"/>
                        <a14:foregroundMark x1="36769" y1="92231" x2="36769" y2="92231"/>
                        <a14:foregroundMark x1="42308" y1="90615" x2="42308" y2="90615"/>
                        <a14:foregroundMark x1="46923" y1="87462" x2="46923" y2="87462"/>
                        <a14:foregroundMark x1="53769" y1="83846" x2="53769" y2="83846"/>
                        <a14:foregroundMark x1="63615" y1="79538" x2="58077" y2="85462"/>
                        <a14:foregroundMark x1="67385" y1="90308" x2="66615" y2="91538"/>
                        <a14:foregroundMark x1="91154" y1="91154" x2="91154" y2="91154"/>
                        <a14:foregroundMark x1="85923" y1="92769" x2="85923" y2="92769"/>
                        <a14:foregroundMark x1="84385" y1="90462" x2="84385" y2="90462"/>
                        <a14:foregroundMark x1="81154" y1="91538" x2="81154" y2="91538"/>
                        <a14:foregroundMark x1="80615" y1="92769" x2="80615" y2="92769"/>
                        <a14:foregroundMark x1="84154" y1="90846" x2="85077" y2="91154"/>
                        <a14:foregroundMark x1="98692" y1="93692" x2="3154" y2="93538"/>
                        <a14:foregroundMark x1="95769" y1="94231" x2="615" y2="9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9" b="7201"/>
          <a:stretch/>
        </p:blipFill>
        <p:spPr>
          <a:xfrm>
            <a:off x="391362" y="1780105"/>
            <a:ext cx="1421696" cy="1098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8" b="99615" l="422" r="9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81" y="3184325"/>
            <a:ext cx="1491619" cy="163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30" y="1686939"/>
            <a:ext cx="1663430" cy="1663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46" y="4779962"/>
            <a:ext cx="1439268" cy="1425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1" b="100000" l="0" r="99538">
                        <a14:foregroundMark x1="45923" y1="40993" x2="45538" y2="40993"/>
                        <a14:foregroundMark x1="66462" y1="42263" x2="64846" y2="43072"/>
                        <a14:foregroundMark x1="98846" y1="69169" x2="99231" y2="90300"/>
                        <a14:foregroundMark x1="97385" y1="89492" x2="1154" y2="87875"/>
                        <a14:foregroundMark x1="2077" y1="67783" x2="615" y2="83949"/>
                        <a14:foregroundMark x1="1308" y1="68360" x2="10615" y2="66975"/>
                        <a14:foregroundMark x1="25154" y1="67783" x2="80385" y2="66975"/>
                        <a14:foregroundMark x1="6000" y1="91686" x2="6000" y2="91686"/>
                        <a14:foregroundMark x1="24231" y1="89030" x2="24231" y2="89030"/>
                        <a14:foregroundMark x1="81308" y1="70785" x2="69846" y2="90647"/>
                        <a14:foregroundMark x1="44462" y1="70439" x2="30154" y2="97344"/>
                        <a14:foregroundMark x1="95615" y1="92725" x2="10077" y2="91686"/>
                        <a14:foregroundMark x1="3692" y1="94342" x2="65538" y2="97921"/>
                        <a14:foregroundMark x1="97385" y1="92263" x2="97077" y2="93880"/>
                        <a14:foregroundMark x1="92538" y1="95727" x2="91692" y2="96305"/>
                        <a14:foregroundMark x1="81692" y1="98961" x2="81692" y2="98961"/>
                        <a14:foregroundMark x1="71462" y1="95958" x2="71462" y2="95958"/>
                        <a14:foregroundMark x1="65000" y1="94919" x2="64154" y2="94919"/>
                        <a14:foregroundMark x1="63769" y1="94342" x2="63769" y2="94342"/>
                        <a14:foregroundMark x1="53923" y1="96767" x2="52692" y2="96767"/>
                        <a14:foregroundMark x1="46923" y1="95497" x2="44462" y2="94919"/>
                        <a14:foregroundMark x1="42462" y1="94919" x2="39077" y2="95958"/>
                        <a14:foregroundMark x1="36231" y1="94919" x2="30692" y2="97344"/>
                        <a14:foregroundMark x1="29769" y1="93880" x2="29769" y2="93880"/>
                        <a14:foregroundMark x1="27308" y1="93303" x2="26538" y2="93303"/>
                        <a14:foregroundMark x1="22846" y1="93303" x2="18000" y2="95727"/>
                        <a14:foregroundMark x1="15846" y1="95497" x2="15154" y2="94688"/>
                        <a14:foregroundMark x1="14615" y1="94688" x2="14615" y2="94688"/>
                        <a14:foregroundMark x1="14615" y1="94111" x2="13846" y2="94111"/>
                        <a14:foregroundMark x1="12615" y1="95150" x2="10077" y2="97575"/>
                        <a14:foregroundMark x1="8154" y1="97344" x2="6154" y2="97575"/>
                        <a14:foregroundMark x1="6000" y1="96536" x2="3692" y2="97113"/>
                        <a14:foregroundMark x1="2769" y1="95497" x2="1538" y2="96305"/>
                        <a14:foregroundMark x1="2923" y1="94688" x2="2769" y2="95727"/>
                        <a14:foregroundMark x1="2769" y1="95727" x2="2769" y2="95727"/>
                        <a14:foregroundMark x1="8462" y1="95150" x2="12077" y2="96767"/>
                        <a14:foregroundMark x1="14615" y1="95727" x2="14077" y2="96767"/>
                        <a14:foregroundMark x1="18308" y1="93880" x2="17077" y2="96305"/>
                        <a14:foregroundMark x1="97615" y1="94919" x2="62692" y2="97921"/>
                        <a14:foregroundMark x1="96154" y1="93880" x2="8462" y2="89838"/>
                        <a14:foregroundMark x1="19077" y1="92494" x2="19077" y2="92494"/>
                        <a14:foregroundMark x1="28000" y1="95958" x2="28000" y2="97344"/>
                        <a14:foregroundMark x1="30846" y1="97344" x2="38692" y2="97921"/>
                        <a14:foregroundMark x1="43385" y1="97113" x2="43538" y2="97921"/>
                        <a14:foregroundMark x1="51231" y1="94688" x2="55538" y2="93533"/>
                        <a14:foregroundMark x1="58615" y1="92494" x2="58923" y2="94919"/>
                        <a14:foregroundMark x1="64154" y1="92494" x2="64462" y2="94688"/>
                        <a14:foregroundMark x1="71615" y1="90069" x2="70538" y2="92263"/>
                        <a14:foregroundMark x1="74308" y1="89838" x2="73231" y2="94111"/>
                        <a14:foregroundMark x1="96846" y1="95150" x2="96692" y2="97575"/>
                        <a14:foregroundMark x1="95769" y1="97575" x2="94538" y2="99423"/>
                        <a14:foregroundMark x1="84000" y1="96767" x2="83615" y2="97575"/>
                        <a14:foregroundMark x1="82769" y1="97575" x2="82769" y2="97575"/>
                        <a14:foregroundMark x1="92077" y1="94919" x2="87538" y2="99423"/>
                        <a14:backgroundMark x1="3692" y1="94919" x2="99769" y2="96767"/>
                        <a14:backgroundMark x1="8846" y1="91686" x2="94692" y2="95727"/>
                        <a14:backgroundMark x1="49615" y1="92725" x2="51077" y2="9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80" b="8830"/>
          <a:stretch/>
        </p:blipFill>
        <p:spPr>
          <a:xfrm>
            <a:off x="182738" y="5067049"/>
            <a:ext cx="1649357" cy="1062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31" b="99615" l="234" r="9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33" y="3260597"/>
            <a:ext cx="984599" cy="998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38" b="90000" l="520" r="89963">
                        <a14:foregroundMark x1="24089" y1="35923" x2="22825" y2="36308"/>
                        <a14:foregroundMark x1="20446" y1="41077" x2="17695" y2="41077"/>
                        <a14:foregroundMark x1="31004" y1="41615" x2="23569" y2="43077"/>
                        <a14:foregroundMark x1="30112" y1="38615" x2="27361" y2="38923"/>
                        <a14:foregroundMark x1="32193" y1="38615" x2="31152" y2="38923"/>
                        <a14:foregroundMark x1="32714" y1="41846" x2="31152" y2="42538"/>
                        <a14:foregroundMark x1="31524" y1="43769" x2="30781" y2="44154"/>
                        <a14:foregroundMark x1="31301" y1="44462" x2="31301" y2="44462"/>
                        <a14:foregroundMark x1="24907" y1="36462" x2="24387" y2="36769"/>
                        <a14:foregroundMark x1="21636" y1="37308" x2="21636" y2="37308"/>
                        <a14:foregroundMark x1="21636" y1="39692" x2="21636" y2="39692"/>
                        <a14:foregroundMark x1="52565" y1="34692" x2="52565" y2="34692"/>
                        <a14:foregroundMark x1="47435" y1="32308" x2="47435" y2="32308"/>
                        <a14:foregroundMark x1="49517" y1="27846" x2="49517" y2="27846"/>
                        <a14:foregroundMark x1="47435" y1="30923" x2="47435" y2="30923"/>
                        <a14:foregroundMark x1="47584" y1="38231" x2="47584" y2="38231"/>
                        <a14:foregroundMark x1="50335" y1="39154" x2="50855" y2="39154"/>
                        <a14:foregroundMark x1="53086" y1="36077" x2="53086" y2="36077"/>
                        <a14:foregroundMark x1="51747" y1="33923" x2="51747" y2="33923"/>
                        <a14:foregroundMark x1="48625" y1="31077" x2="48625" y2="31077"/>
                        <a14:foregroundMark x1="47435" y1="31077" x2="46691" y2="31077"/>
                        <a14:foregroundMark x1="45353" y1="33077" x2="45353" y2="33077"/>
                        <a14:foregroundMark x1="56431" y1="33923" x2="56431" y2="33923"/>
                        <a14:foregroundMark x1="50483" y1="37538" x2="50483" y2="37538"/>
                        <a14:foregroundMark x1="49517" y1="37846" x2="49517" y2="37846"/>
                        <a14:foregroundMark x1="47732" y1="36077" x2="47732" y2="36077"/>
                        <a14:foregroundMark x1="46171" y1="31077" x2="46171" y2="31077"/>
                        <a14:foregroundMark x1="48773" y1="28231" x2="51524" y2="28615"/>
                        <a14:foregroundMark x1="51524" y1="28615" x2="51524" y2="28615"/>
                        <a14:foregroundMark x1="51896" y1="29308" x2="51896" y2="30538"/>
                        <a14:foregroundMark x1="52788" y1="32538" x2="52788" y2="33385"/>
                        <a14:foregroundMark x1="52788" y1="35000" x2="52788" y2="35923"/>
                        <a14:foregroundMark x1="52788" y1="36615" x2="52788" y2="36615"/>
                        <a14:foregroundMark x1="51747" y1="37000" x2="51747" y2="37000"/>
                        <a14:foregroundMark x1="75390" y1="64538" x2="75390" y2="64538"/>
                        <a14:foregroundMark x1="76952" y1="61308" x2="76952" y2="61308"/>
                        <a14:foregroundMark x1="76283" y1="60769" x2="76283" y2="60769"/>
                        <a14:foregroundMark x1="76283" y1="60769" x2="76283" y2="60769"/>
                        <a14:foregroundMark x1="76283" y1="60769" x2="76283" y2="60769"/>
                        <a14:foregroundMark x1="73829" y1="63077" x2="73829" y2="63077"/>
                        <a14:foregroundMark x1="76654" y1="53615" x2="76654" y2="53615"/>
                        <a14:foregroundMark x1="78216" y1="54538" x2="78216" y2="54538"/>
                        <a14:foregroundMark x1="50483" y1="34462" x2="51004" y2="34462"/>
                        <a14:foregroundMark x1="48476" y1="36462" x2="48476" y2="36462"/>
                        <a14:foregroundMark x1="47584" y1="36769" x2="47584" y2="36769"/>
                        <a14:foregroundMark x1="47212" y1="38077" x2="47212" y2="38077"/>
                        <a14:foregroundMark x1="47212" y1="38769" x2="47212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30" y="1753881"/>
            <a:ext cx="1613382" cy="1559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8" y="4486104"/>
            <a:ext cx="1213725" cy="1513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85204" y="1721364"/>
            <a:ext cx="2389839" cy="45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22906" y="1832455"/>
            <a:ext cx="2469094" cy="4292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0"/>
          <a:srcRect l="3463" r="2523" b="18975"/>
          <a:stretch/>
        </p:blipFill>
        <p:spPr>
          <a:xfrm>
            <a:off x="365409" y="238269"/>
            <a:ext cx="9432283" cy="1393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06115" y="1631280"/>
            <a:ext cx="2609314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4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987516" y="158705"/>
            <a:ext cx="1835889" cy="145228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6" name="Picture 25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9"/>
          <a:stretch/>
        </p:blipFill>
        <p:spPr>
          <a:xfrm>
            <a:off x="10130185" y="1832685"/>
            <a:ext cx="1550549" cy="11402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76" y="421907"/>
            <a:ext cx="1173963" cy="10152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2276" t="8855" r="912" b="15156"/>
          <a:stretch/>
        </p:blipFill>
        <p:spPr>
          <a:xfrm>
            <a:off x="294113" y="3258767"/>
            <a:ext cx="9540500" cy="1254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9908238" y="4883303"/>
            <a:ext cx="1584201" cy="916778"/>
            <a:chOff x="6737435" y="3774565"/>
            <a:chExt cx="2339711" cy="1664788"/>
          </a:xfrm>
          <a:solidFill>
            <a:schemeClr val="accent2">
              <a:lumMod val="20000"/>
              <a:lumOff val="80000"/>
            </a:schemeClr>
          </a:solidFill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/>
            <a:srcRect l="10322" t="14586" r="13907" b="17514"/>
            <a:stretch/>
          </p:blipFill>
          <p:spPr>
            <a:xfrm>
              <a:off x="7317849" y="3865508"/>
              <a:ext cx="1759297" cy="1573845"/>
            </a:xfrm>
            <a:prstGeom prst="rect">
              <a:avLst/>
            </a:prstGeom>
            <a:grpFill/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3" name="Minus 32"/>
            <p:cNvSpPr/>
            <p:nvPr/>
          </p:nvSpPr>
          <p:spPr>
            <a:xfrm rot="19010092">
              <a:off x="6737435" y="3774565"/>
              <a:ext cx="1506837" cy="645162"/>
            </a:xfrm>
            <a:prstGeom prst="mathMinus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7" y="4613041"/>
            <a:ext cx="9735148" cy="167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7469" b="22190"/>
          <a:stretch/>
        </p:blipFill>
        <p:spPr>
          <a:xfrm>
            <a:off x="294112" y="1816993"/>
            <a:ext cx="9585841" cy="1152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784" l="0" r="100000">
                        <a14:foregroundMark x1="10204" y1="42784" x2="10204" y2="42784"/>
                        <a14:foregroundMark x1="5306" y1="39691" x2="5306" y2="39691"/>
                        <a14:foregroundMark x1="91020" y1="73196" x2="91020" y2="72680"/>
                        <a14:foregroundMark x1="66531" y1="40722" x2="66531" y2="40722"/>
                        <a14:foregroundMark x1="67755" y1="43299" x2="67755" y2="43299"/>
                        <a14:foregroundMark x1="66531" y1="20103" x2="66531" y2="20103"/>
                        <a14:foregroundMark x1="69388" y1="19588" x2="69388" y2="19588"/>
                        <a14:foregroundMark x1="71837" y1="19588" x2="73061" y2="21134"/>
                        <a14:foregroundMark x1="44898" y1="18041" x2="45306" y2="18041"/>
                        <a14:foregroundMark x1="47755" y1="40206" x2="47755" y2="40206"/>
                        <a14:backgroundMark x1="92653" y1="59278" x2="92653" y2="59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040" y="3267886"/>
            <a:ext cx="1788057" cy="12366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373379" y="222064"/>
            <a:ext cx="9506573" cy="13255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عامل ایجاد بیماری عفونی اچ آی وی</a:t>
            </a:r>
          </a:p>
        </p:txBody>
      </p:sp>
    </p:spTree>
    <p:extLst>
      <p:ext uri="{BB962C8B-B14F-4D97-AF65-F5344CB8AC3E}">
        <p14:creationId xmlns:p14="http://schemas.microsoft.com/office/powerpoint/2010/main" val="307105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491740" y="250509"/>
            <a:ext cx="7559039" cy="1550392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4000">
                <a:srgbClr val="002060"/>
              </a:gs>
              <a:gs pos="70000">
                <a:srgbClr val="E8909A"/>
              </a:gs>
              <a:gs pos="41579">
                <a:srgbClr val="8FA5CB"/>
              </a:gs>
              <a:gs pos="23000">
                <a:schemeClr val="accent5">
                  <a:lumMod val="75000"/>
                </a:schemeClr>
              </a:gs>
              <a:gs pos="84000">
                <a:srgbClr val="FF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 گام پنجم : راه انتقال</a:t>
            </a:r>
            <a:endParaRPr lang="fa-IR" sz="8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30400" y="2644140"/>
            <a:ext cx="8159420" cy="3747239"/>
            <a:chOff x="123520" y="2561735"/>
            <a:chExt cx="8640000" cy="3936376"/>
          </a:xfrm>
        </p:grpSpPr>
        <p:sp>
          <p:nvSpPr>
            <p:cNvPr id="25" name="Flowchart: Process 24"/>
            <p:cNvSpPr/>
            <p:nvPr/>
          </p:nvSpPr>
          <p:spPr>
            <a:xfrm>
              <a:off x="12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200" dirty="0">
                  <a:cs typeface="2  Titr" panose="00000700000000000000" pitchFamily="2" charset="-78"/>
                </a:rPr>
                <a:t>مقدمه</a:t>
              </a:r>
            </a:p>
          </p:txBody>
        </p:sp>
        <p:sp>
          <p:nvSpPr>
            <p:cNvPr id="26" name="Flowchart: Process 25"/>
            <p:cNvSpPr/>
            <p:nvPr/>
          </p:nvSpPr>
          <p:spPr>
            <a:xfrm>
              <a:off x="3003520" y="399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بیماری عفونی</a:t>
              </a:r>
            </a:p>
          </p:txBody>
        </p:sp>
        <p:sp>
          <p:nvSpPr>
            <p:cNvPr id="27" name="Flowchart: Process 26"/>
            <p:cNvSpPr/>
            <p:nvPr/>
          </p:nvSpPr>
          <p:spPr>
            <a:xfrm>
              <a:off x="4443520" y="328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عامل بیماریزا</a:t>
              </a:r>
            </a:p>
          </p:txBody>
        </p:sp>
        <p:sp>
          <p:nvSpPr>
            <p:cNvPr id="28" name="Flowchart: Process 27"/>
            <p:cNvSpPr/>
            <p:nvPr/>
          </p:nvSpPr>
          <p:spPr>
            <a:xfrm>
              <a:off x="5883520" y="256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راه انتقال</a:t>
              </a:r>
            </a:p>
          </p:txBody>
        </p:sp>
        <p:sp>
          <p:nvSpPr>
            <p:cNvPr id="29" name="Flowchart: Process 28"/>
            <p:cNvSpPr/>
            <p:nvPr/>
          </p:nvSpPr>
          <p:spPr>
            <a:xfrm>
              <a:off x="1563520" y="471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سیستم ایمنی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563520" y="5435655"/>
              <a:ext cx="1440000" cy="1062456"/>
              <a:chOff x="1563520" y="5435655"/>
              <a:chExt cx="1440000" cy="1062456"/>
            </a:xfrm>
          </p:grpSpPr>
          <p:sp>
            <p:nvSpPr>
              <p:cNvPr id="31" name="Flowchart: Process 30"/>
              <p:cNvSpPr/>
              <p:nvPr/>
            </p:nvSpPr>
            <p:spPr>
              <a:xfrm>
                <a:off x="1563520" y="5435655"/>
                <a:ext cx="1440000" cy="72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32" name="Straight Arrow Connector 31"/>
              <p:cNvCxnSpPr>
                <a:stCxn id="31" idx="0"/>
                <a:endCxn id="31" idx="2"/>
              </p:cNvCxnSpPr>
              <p:nvPr/>
            </p:nvCxnSpPr>
            <p:spPr>
              <a:xfrm>
                <a:off x="2283520" y="5435655"/>
                <a:ext cx="0" cy="72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 rot="16200000">
                <a:off x="1506360" y="5807898"/>
                <a:ext cx="1005840" cy="3745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16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003520" y="4715655"/>
              <a:ext cx="1440000" cy="1440000"/>
              <a:chOff x="3003520" y="4715655"/>
              <a:chExt cx="1440000" cy="1440000"/>
            </a:xfrm>
          </p:grpSpPr>
          <p:sp>
            <p:nvSpPr>
              <p:cNvPr id="35" name="Flowchart: Process 34"/>
              <p:cNvSpPr/>
              <p:nvPr/>
            </p:nvSpPr>
            <p:spPr>
              <a:xfrm>
                <a:off x="3003520" y="4715655"/>
                <a:ext cx="1440000" cy="144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36" name="Straight Arrow Connector 35"/>
              <p:cNvCxnSpPr>
                <a:stCxn id="26" idx="2"/>
                <a:endCxn id="35" idx="2"/>
              </p:cNvCxnSpPr>
              <p:nvPr/>
            </p:nvCxnSpPr>
            <p:spPr>
              <a:xfrm>
                <a:off x="3723520" y="4715655"/>
                <a:ext cx="0" cy="144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 rot="16200000">
                <a:off x="2790680" y="5301266"/>
                <a:ext cx="1253919" cy="44269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0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443520" y="3995655"/>
              <a:ext cx="1440000" cy="2160000"/>
              <a:chOff x="4443520" y="3995655"/>
              <a:chExt cx="1440000" cy="2160000"/>
            </a:xfrm>
          </p:grpSpPr>
          <p:sp>
            <p:nvSpPr>
              <p:cNvPr id="57" name="Flowchart: Process 56"/>
              <p:cNvSpPr/>
              <p:nvPr/>
            </p:nvSpPr>
            <p:spPr>
              <a:xfrm>
                <a:off x="4443520" y="3995655"/>
                <a:ext cx="1440000" cy="216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58" name="Straight Arrow Connector 57"/>
              <p:cNvCxnSpPr>
                <a:stCxn id="27" idx="2"/>
                <a:endCxn id="57" idx="2"/>
              </p:cNvCxnSpPr>
              <p:nvPr/>
            </p:nvCxnSpPr>
            <p:spPr>
              <a:xfrm>
                <a:off x="5163520" y="4007816"/>
                <a:ext cx="0" cy="214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 rot="16200000">
                <a:off x="4199385" y="4876308"/>
                <a:ext cx="12539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8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5860008" y="3281735"/>
              <a:ext cx="1463512" cy="2873919"/>
              <a:chOff x="5860008" y="3281735"/>
              <a:chExt cx="1463512" cy="2873919"/>
            </a:xfrm>
          </p:grpSpPr>
          <p:sp>
            <p:nvSpPr>
              <p:cNvPr id="61" name="Flowchart: Process 60"/>
              <p:cNvSpPr/>
              <p:nvPr/>
            </p:nvSpPr>
            <p:spPr>
              <a:xfrm>
                <a:off x="5883520" y="3287815"/>
                <a:ext cx="1440000" cy="286783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>
                <a:off x="6603520" y="3281735"/>
                <a:ext cx="0" cy="286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 rot="16200000">
                <a:off x="5438916" y="4594710"/>
                <a:ext cx="1557304" cy="7151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36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7202356" y="2561735"/>
              <a:ext cx="1561164" cy="3593919"/>
              <a:chOff x="7202356" y="2561735"/>
              <a:chExt cx="1561164" cy="3593919"/>
            </a:xfrm>
          </p:grpSpPr>
          <p:sp>
            <p:nvSpPr>
              <p:cNvPr id="65" name="Flowchart: Process 64"/>
              <p:cNvSpPr/>
              <p:nvPr/>
            </p:nvSpPr>
            <p:spPr>
              <a:xfrm>
                <a:off x="7323520" y="2561735"/>
                <a:ext cx="1440000" cy="359391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66" name="Straight Arrow Connector 65"/>
              <p:cNvCxnSpPr>
                <a:endCxn id="65" idx="2"/>
              </p:cNvCxnSpPr>
              <p:nvPr/>
            </p:nvCxnSpPr>
            <p:spPr>
              <a:xfrm>
                <a:off x="8043520" y="2567816"/>
                <a:ext cx="0" cy="3587838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 rot="16200000">
                <a:off x="6552127" y="4469926"/>
                <a:ext cx="2151789" cy="851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44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6539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728" y="1788445"/>
            <a:ext cx="2440062" cy="2271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 rot="1859329">
            <a:off x="8823306" y="1729168"/>
            <a:ext cx="2590780" cy="2243660"/>
            <a:chOff x="8001608" y="538353"/>
            <a:chExt cx="2938469" cy="19936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8001608" y="968488"/>
              <a:ext cx="2073621" cy="15634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8462549" y="538353"/>
              <a:ext cx="2477528" cy="1868022"/>
            </a:xfrm>
            <a:prstGeom prst="rect">
              <a:avLst/>
            </a:prstGeom>
          </p:spPr>
        </p:pic>
      </p:grpSp>
      <p:sp>
        <p:nvSpPr>
          <p:cNvPr id="13" name="Curved Down Arrow 12"/>
          <p:cNvSpPr/>
          <p:nvPr/>
        </p:nvSpPr>
        <p:spPr>
          <a:xfrm rot="10800000">
            <a:off x="3569201" y="2369179"/>
            <a:ext cx="4883874" cy="1252991"/>
          </a:xfrm>
          <a:prstGeom prst="curvedDownArrow">
            <a:avLst>
              <a:gd name="adj1" fmla="val 42070"/>
              <a:gd name="adj2" fmla="val 71773"/>
              <a:gd name="adj3" fmla="val 3082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42244" y="2082067"/>
            <a:ext cx="3464667" cy="1221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97511" y="1229549"/>
            <a:ext cx="3035697" cy="1179893"/>
          </a:xfrm>
          <a:prstGeom prst="rect">
            <a:avLst/>
          </a:prstGeom>
        </p:spPr>
      </p:pic>
      <p:sp>
        <p:nvSpPr>
          <p:cNvPr id="24" name="Curved Down Arrow 23"/>
          <p:cNvSpPr/>
          <p:nvPr/>
        </p:nvSpPr>
        <p:spPr>
          <a:xfrm>
            <a:off x="3790164" y="963821"/>
            <a:ext cx="4883874" cy="1252991"/>
          </a:xfrm>
          <a:prstGeom prst="curvedDownArrow">
            <a:avLst>
              <a:gd name="adj1" fmla="val 42070"/>
              <a:gd name="adj2" fmla="val 71773"/>
              <a:gd name="adj3" fmla="val 30823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04" b="99830" l="3247" r="89610">
                        <a14:foregroundMark x1="83333" y1="37990" x2="83333" y2="37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89" y="3480875"/>
            <a:ext cx="2550356" cy="24776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07161" y="624867"/>
            <a:ext cx="3590855" cy="14509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33570">
            <a:off x="4756234" y="1645499"/>
            <a:ext cx="2807399" cy="127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1543" y="5527538"/>
            <a:ext cx="2999676" cy="11998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5166" y="-111625"/>
            <a:ext cx="2932430" cy="14509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4834" y="786889"/>
            <a:ext cx="374936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82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71554" y="361770"/>
            <a:ext cx="1632766" cy="13858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18" y="1970197"/>
            <a:ext cx="4222472" cy="46848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90000" l="7923" r="90000">
                        <a14:foregroundMark x1="44846" y1="38077" x2="44846" y2="38077"/>
                        <a14:foregroundMark x1="43077" y1="39462" x2="40769" y2="40769"/>
                        <a14:foregroundMark x1="53692" y1="41154" x2="53692" y2="41154"/>
                        <a14:foregroundMark x1="53462" y1="38846" x2="53462" y2="38846"/>
                        <a14:foregroundMark x1="47538" y1="23308" x2="47538" y2="23308"/>
                        <a14:foregroundMark x1="43692" y1="28462" x2="43692" y2="28462"/>
                        <a14:foregroundMark x1="39231" y1="19231" x2="39231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4535" y="5096513"/>
            <a:ext cx="1171426" cy="925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90000" l="7923" r="90000">
                        <a14:foregroundMark x1="44846" y1="38077" x2="44846" y2="38077"/>
                        <a14:foregroundMark x1="43077" y1="39462" x2="40769" y2="40769"/>
                        <a14:foregroundMark x1="53692" y1="41154" x2="53692" y2="41154"/>
                        <a14:foregroundMark x1="53462" y1="38846" x2="53462" y2="38846"/>
                        <a14:foregroundMark x1="47538" y1="23308" x2="47538" y2="23308"/>
                        <a14:foregroundMark x1="43692" y1="28462" x2="43692" y2="28462"/>
                        <a14:foregroundMark x1="39231" y1="19231" x2="39231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94689" y="5207913"/>
            <a:ext cx="1094245" cy="8641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9" b="90000" l="7923" r="90000">
                        <a14:foregroundMark x1="44846" y1="38077" x2="44846" y2="38077"/>
                        <a14:foregroundMark x1="43077" y1="39462" x2="40769" y2="40769"/>
                        <a14:foregroundMark x1="53692" y1="41154" x2="53692" y2="41154"/>
                        <a14:foregroundMark x1="53462" y1="38846" x2="53462" y2="38846"/>
                        <a14:foregroundMark x1="47538" y1="23308" x2="47538" y2="23308"/>
                        <a14:foregroundMark x1="43692" y1="28462" x2="43692" y2="28462"/>
                        <a14:foregroundMark x1="39231" y1="19231" x2="39231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418" y="3530751"/>
            <a:ext cx="644902" cy="5093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90000" l="7923" r="90000">
                        <a14:foregroundMark x1="44846" y1="38077" x2="44846" y2="38077"/>
                        <a14:foregroundMark x1="43077" y1="39462" x2="40769" y2="40769"/>
                        <a14:foregroundMark x1="53692" y1="41154" x2="53692" y2="41154"/>
                        <a14:foregroundMark x1="53462" y1="38846" x2="53462" y2="38846"/>
                        <a14:foregroundMark x1="47538" y1="23308" x2="47538" y2="23308"/>
                        <a14:foregroundMark x1="43692" y1="28462" x2="43692" y2="28462"/>
                        <a14:foregroundMark x1="39231" y1="19231" x2="39231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32473" y="4443143"/>
            <a:ext cx="705830" cy="5574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69" b="90000" l="7923" r="90000">
                        <a14:foregroundMark x1="44846" y1="38077" x2="44846" y2="38077"/>
                        <a14:foregroundMark x1="43077" y1="39462" x2="40769" y2="40769"/>
                        <a14:foregroundMark x1="53692" y1="41154" x2="53692" y2="41154"/>
                        <a14:foregroundMark x1="53462" y1="38846" x2="53462" y2="38846"/>
                        <a14:foregroundMark x1="47538" y1="23308" x2="47538" y2="23308"/>
                        <a14:foregroundMark x1="43692" y1="28462" x2="43692" y2="28462"/>
                        <a14:foregroundMark x1="39231" y1="19231" x2="39231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01" y="2890737"/>
            <a:ext cx="654468" cy="516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73" y="2302626"/>
            <a:ext cx="3413282" cy="43561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 flipH="1">
            <a:off x="9216096" y="4738752"/>
            <a:ext cx="627476" cy="5752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 flipH="1">
            <a:off x="8934899" y="5168359"/>
            <a:ext cx="627476" cy="5752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 flipH="1">
            <a:off x="9444078" y="4280156"/>
            <a:ext cx="627476" cy="5752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 flipH="1">
            <a:off x="9345869" y="3038850"/>
            <a:ext cx="433011" cy="39698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>
            <a:off x="10216950" y="4280156"/>
            <a:ext cx="627476" cy="5752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>
            <a:off x="10475272" y="4748993"/>
            <a:ext cx="627476" cy="5752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>
            <a:off x="10669794" y="5168063"/>
            <a:ext cx="627476" cy="5752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 flipH="1">
            <a:off x="9793727" y="3292657"/>
            <a:ext cx="433011" cy="3969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foregroundMark x1="44154" y1="18099" x2="44154" y2="18099"/>
                        <a14:foregroundMark x1="41385" y1="21818" x2="41385" y2="21818"/>
                        <a14:foregroundMark x1="42462" y1="26942" x2="42462" y2="26942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 flipH="1">
            <a:off x="7041193" y="1954952"/>
            <a:ext cx="2304676" cy="20674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90000" l="7923" r="90000">
                        <a14:foregroundMark x1="44846" y1="38077" x2="44846" y2="38077"/>
                        <a14:foregroundMark x1="43077" y1="39462" x2="40769" y2="40769"/>
                        <a14:foregroundMark x1="53692" y1="41154" x2="53692" y2="41154"/>
                        <a14:foregroundMark x1="53462" y1="38846" x2="53462" y2="38846"/>
                        <a14:foregroundMark x1="47538" y1="23308" x2="47538" y2="23308"/>
                        <a14:foregroundMark x1="43692" y1="28462" x2="43692" y2="28462"/>
                        <a14:foregroundMark x1="39231" y1="19231" x2="39231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1" y="1784947"/>
            <a:ext cx="2854506" cy="26511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90000" l="7923" r="90000">
                        <a14:foregroundMark x1="44846" y1="38077" x2="44846" y2="38077"/>
                        <a14:foregroundMark x1="43077" y1="39462" x2="40769" y2="40769"/>
                        <a14:foregroundMark x1="53692" y1="41154" x2="53692" y2="41154"/>
                        <a14:foregroundMark x1="53462" y1="38846" x2="53462" y2="38846"/>
                        <a14:foregroundMark x1="47538" y1="23308" x2="47538" y2="23308"/>
                        <a14:foregroundMark x1="43692" y1="28462" x2="43692" y2="28462"/>
                        <a14:foregroundMark x1="39231" y1="19231" x2="39231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4763" y="4852573"/>
            <a:ext cx="919751" cy="7474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26606" y="1677789"/>
            <a:ext cx="5194242" cy="145097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10232" y="1747598"/>
            <a:ext cx="2109399" cy="145097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671" y="523885"/>
            <a:ext cx="1230286" cy="1047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7034" y="264947"/>
            <a:ext cx="10528705" cy="192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8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33214" y="344790"/>
            <a:ext cx="1571106" cy="152557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22" y="487065"/>
            <a:ext cx="1435089" cy="12410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78" y="2276870"/>
            <a:ext cx="3381964" cy="3233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4" b="97872" l="2222" r="100000">
                        <a14:foregroundMark x1="20444" y1="17872" x2="20444" y2="17872"/>
                        <a14:foregroundMark x1="23778" y1="8085" x2="23778" y2="8085"/>
                        <a14:foregroundMark x1="27333" y1="12340" x2="27333" y2="12340"/>
                        <a14:foregroundMark x1="30222" y1="14894" x2="30222" y2="14894"/>
                        <a14:foregroundMark x1="75333" y1="52979" x2="75333" y2="52979"/>
                        <a14:foregroundMark x1="87778" y1="57660" x2="87778" y2="57660"/>
                        <a14:foregroundMark x1="84000" y1="61702" x2="84000" y2="61702"/>
                        <a14:foregroundMark x1="80444" y1="64468" x2="80444" y2="64468"/>
                        <a14:foregroundMark x1="82000" y1="58298" x2="82000" y2="58298"/>
                        <a14:foregroundMark x1="88222" y1="53404" x2="88222" y2="53404"/>
                        <a14:foregroundMark x1="83556" y1="57447" x2="83556" y2="57447"/>
                        <a14:foregroundMark x1="79333" y1="65745" x2="79333" y2="65745"/>
                        <a14:foregroundMark x1="76222" y1="52553" x2="76222" y2="52553"/>
                        <a14:foregroundMark x1="73778" y1="48298" x2="73778" y2="48298"/>
                        <a14:foregroundMark x1="80000" y1="53404" x2="80000" y2="53404"/>
                        <a14:foregroundMark x1="72889" y1="54468" x2="72889" y2="54468"/>
                        <a14:foregroundMark x1="72444" y1="48085" x2="72444" y2="48085"/>
                        <a14:foregroundMark x1="75333" y1="51702" x2="75333" y2="51702"/>
                        <a14:foregroundMark x1="74667" y1="47021" x2="74667" y2="47021"/>
                        <a14:foregroundMark x1="77778" y1="51064" x2="77778" y2="51064"/>
                        <a14:foregroundMark x1="80444" y1="54043" x2="80444" y2="54043"/>
                        <a14:foregroundMark x1="81778" y1="55532" x2="81778" y2="55532"/>
                        <a14:foregroundMark x1="83333" y1="57660" x2="83333" y2="57660"/>
                        <a14:foregroundMark x1="80000" y1="58085" x2="80000" y2="58085"/>
                        <a14:foregroundMark x1="78222" y1="58085" x2="78222" y2="58085"/>
                        <a14:foregroundMark x1="81333" y1="60426" x2="81333" y2="60426"/>
                        <a14:foregroundMark x1="86667" y1="58085" x2="87111" y2="57660"/>
                        <a14:foregroundMark x1="88222" y1="54681" x2="88222" y2="54681"/>
                        <a14:foregroundMark x1="88000" y1="52979" x2="88000" y2="52979"/>
                        <a14:foregroundMark x1="68667" y1="52340" x2="68667" y2="52340"/>
                        <a14:foregroundMark x1="73556" y1="57234" x2="73556" y2="57234"/>
                        <a14:foregroundMark x1="68222" y1="53617" x2="68222" y2="53617"/>
                        <a14:foregroundMark x1="69333" y1="56809" x2="69778" y2="56809"/>
                        <a14:foregroundMark x1="76222" y1="60426" x2="76222" y2="60426"/>
                        <a14:foregroundMark x1="75333" y1="58298" x2="75333" y2="58298"/>
                        <a14:foregroundMark x1="70222" y1="55957" x2="70222" y2="55957"/>
                        <a14:foregroundMark x1="69111" y1="54043" x2="69111" y2="53617"/>
                        <a14:foregroundMark x1="89111" y1="63404" x2="89111" y2="62979"/>
                        <a14:foregroundMark x1="88667" y1="66383" x2="88667" y2="66383"/>
                        <a14:foregroundMark x1="93111" y1="68511" x2="93111" y2="67447"/>
                        <a14:foregroundMark x1="89333" y1="64681" x2="88444" y2="64681"/>
                        <a14:foregroundMark x1="86222" y1="63404" x2="86222" y2="63404"/>
                        <a14:foregroundMark x1="86000" y1="63404" x2="86000" y2="63404"/>
                        <a14:foregroundMark x1="84667" y1="64894" x2="84667" y2="64894"/>
                        <a14:foregroundMark x1="78667" y1="62128" x2="78667" y2="62128"/>
                        <a14:foregroundMark x1="78444" y1="65106" x2="78444" y2="65106"/>
                        <a14:foregroundMark x1="79111" y1="67021" x2="79111" y2="67021"/>
                        <a14:foregroundMark x1="78000" y1="67234" x2="78000" y2="67234"/>
                        <a14:foregroundMark x1="78667" y1="64894" x2="78667" y2="64894"/>
                        <a14:foregroundMark x1="76444" y1="61702" x2="76444" y2="61702"/>
                        <a14:foregroundMark x1="67333" y1="54043" x2="67333" y2="54043"/>
                        <a14:foregroundMark x1="72889" y1="46170" x2="72889" y2="46170"/>
                        <a14:foregroundMark x1="89778" y1="63191" x2="89778" y2="63191"/>
                        <a14:foregroundMark x1="85333" y1="64894" x2="85333" y2="64894"/>
                        <a14:foregroundMark x1="86222" y1="67021" x2="86222" y2="67021"/>
                        <a14:foregroundMark x1="84444" y1="65106" x2="84444" y2="65106"/>
                        <a14:foregroundMark x1="85111" y1="67021" x2="85111" y2="67021"/>
                        <a14:foregroundMark x1="87333" y1="68511" x2="87333" y2="68511"/>
                        <a14:foregroundMark x1="89556" y1="66383" x2="89556" y2="66383"/>
                        <a14:foregroundMark x1="90444" y1="64043" x2="90444" y2="64043"/>
                        <a14:foregroundMark x1="92000" y1="64894" x2="92000" y2="64894"/>
                        <a14:foregroundMark x1="83778" y1="64681" x2="83778" y2="64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509" t="-1727" r="4509" b="1727"/>
          <a:stretch/>
        </p:blipFill>
        <p:spPr>
          <a:xfrm>
            <a:off x="8603319" y="1694940"/>
            <a:ext cx="3727830" cy="38935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52" y="3128878"/>
            <a:ext cx="2072382" cy="2085136"/>
          </a:xfrm>
          <a:prstGeom prst="rect">
            <a:avLst/>
          </a:prstGeom>
        </p:spPr>
      </p:pic>
      <p:sp>
        <p:nvSpPr>
          <p:cNvPr id="43" name="Plus 42"/>
          <p:cNvSpPr/>
          <p:nvPr/>
        </p:nvSpPr>
        <p:spPr>
          <a:xfrm>
            <a:off x="7467285" y="3598264"/>
            <a:ext cx="1197091" cy="1155469"/>
          </a:xfrm>
          <a:prstGeom prst="mathPlus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4" name="Left Arrow 43"/>
          <p:cNvSpPr/>
          <p:nvPr/>
        </p:nvSpPr>
        <p:spPr>
          <a:xfrm>
            <a:off x="3480522" y="3917986"/>
            <a:ext cx="858952" cy="690856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4" name="Group 3"/>
          <p:cNvGrpSpPr/>
          <p:nvPr/>
        </p:nvGrpSpPr>
        <p:grpSpPr>
          <a:xfrm>
            <a:off x="175720" y="2370131"/>
            <a:ext cx="3899257" cy="3364056"/>
            <a:chOff x="175720" y="2370131"/>
            <a:chExt cx="3899257" cy="3364056"/>
          </a:xfrm>
        </p:grpSpPr>
        <p:grpSp>
          <p:nvGrpSpPr>
            <p:cNvPr id="47" name="Group 46"/>
            <p:cNvGrpSpPr/>
            <p:nvPr/>
          </p:nvGrpSpPr>
          <p:grpSpPr>
            <a:xfrm>
              <a:off x="175720" y="2370131"/>
              <a:ext cx="3899257" cy="3262611"/>
              <a:chOff x="156835" y="2403440"/>
              <a:chExt cx="3899257" cy="3262611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835" y="2403440"/>
                <a:ext cx="3137127" cy="326261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76" b="89973" l="2077" r="90000">
                            <a14:foregroundMark x1="41692" y1="34783" x2="41846" y2="35404"/>
                            <a14:foregroundMark x1="42692" y1="21295" x2="39769" y2="23159"/>
                            <a14:foregroundMark x1="58615" y1="66193" x2="58615" y2="66193"/>
                            <a14:foregroundMark x1="54385" y1="77107" x2="53846" y2="77374"/>
                            <a14:foregroundMark x1="45769" y1="78527" x2="45000" y2="79237"/>
                            <a14:foregroundMark x1="42000" y1="80479" x2="40692" y2="81544"/>
                            <a14:backgroundMark x1="58231" y1="67436" x2="57000" y2="69299"/>
                            <a14:backgroundMark x1="57231" y1="76398" x2="57231" y2="76398"/>
                            <a14:backgroundMark x1="55538" y1="81189" x2="54077" y2="82343"/>
                            <a14:backgroundMark x1="50308" y1="81810" x2="50000" y2="823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594" b="13526"/>
              <a:stretch/>
            </p:blipFill>
            <p:spPr>
              <a:xfrm flipH="1">
                <a:off x="2789904" y="3274519"/>
                <a:ext cx="1266188" cy="1367632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889" r="97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581071">
                <a:off x="2416464" y="4262507"/>
                <a:ext cx="763959" cy="763959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" b="89973" l="2077" r="90000">
                          <a14:foregroundMark x1="41692" y1="34783" x2="41846" y2="35404"/>
                          <a14:foregroundMark x1="42692" y1="21295" x2="39769" y2="23159"/>
                          <a14:foregroundMark x1="58615" y1="66193" x2="58615" y2="66193"/>
                          <a14:foregroundMark x1="54385" y1="77107" x2="53846" y2="77374"/>
                          <a14:foregroundMark x1="45769" y1="78527" x2="45000" y2="79237"/>
                          <a14:foregroundMark x1="42000" y1="80479" x2="40692" y2="81544"/>
                          <a14:backgroundMark x1="58231" y1="67436" x2="57000" y2="69299"/>
                          <a14:backgroundMark x1="57231" y1="76398" x2="57231" y2="76398"/>
                          <a14:backgroundMark x1="55538" y1="81189" x2="54077" y2="82343"/>
                          <a14:backgroundMark x1="50308" y1="81810" x2="50000" y2="823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594" b="13526"/>
            <a:stretch/>
          </p:blipFill>
          <p:spPr>
            <a:xfrm rot="19659716">
              <a:off x="1267270" y="4366555"/>
              <a:ext cx="1266188" cy="13676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80759">
              <a:off x="1684359" y="3522777"/>
              <a:ext cx="982850" cy="957321"/>
            </a:xfrm>
            <a:prstGeom prst="rect">
              <a:avLst/>
            </a:prstGeom>
          </p:spPr>
        </p:pic>
      </p:grpSp>
      <p:sp>
        <p:nvSpPr>
          <p:cNvPr id="19" name="Title 3"/>
          <p:cNvSpPr txBox="1">
            <a:spLocks/>
          </p:cNvSpPr>
          <p:nvPr/>
        </p:nvSpPr>
        <p:spPr>
          <a:xfrm>
            <a:off x="206229" y="384096"/>
            <a:ext cx="9890760" cy="144138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راه های انتقال ویروس اچ آی وی</a:t>
            </a:r>
          </a:p>
        </p:txBody>
      </p:sp>
    </p:spTree>
    <p:extLst>
      <p:ext uri="{BB962C8B-B14F-4D97-AF65-F5344CB8AC3E}">
        <p14:creationId xmlns:p14="http://schemas.microsoft.com/office/powerpoint/2010/main" val="180028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213897" y="177533"/>
            <a:ext cx="1571106" cy="133795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392" y="229695"/>
            <a:ext cx="1188115" cy="11881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708" y="75625"/>
            <a:ext cx="1593721" cy="1593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9" y="1252862"/>
            <a:ext cx="3294009" cy="2729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2" y="3878651"/>
            <a:ext cx="3017754" cy="26695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915" y="3793806"/>
            <a:ext cx="2470666" cy="24706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1" b="94245" l="0" r="100000">
                        <a14:foregroundMark x1="60231" y1="22806" x2="60231" y2="22806"/>
                        <a14:foregroundMark x1="42385" y1="18489" x2="42385" y2="18489"/>
                        <a14:foregroundMark x1="55000" y1="15396" x2="55000" y2="15396"/>
                        <a14:foregroundMark x1="44077" y1="16331" x2="44077" y2="16331"/>
                        <a14:foregroundMark x1="41308" y1="15396" x2="40692" y2="15396"/>
                        <a14:foregroundMark x1="52000" y1="15180" x2="52000" y2="15180"/>
                        <a14:foregroundMark x1="48077" y1="14029" x2="48077" y2="14029"/>
                        <a14:foregroundMark x1="38000" y1="14173" x2="38000" y2="14173"/>
                        <a14:foregroundMark x1="46769" y1="14029" x2="46769" y2="14029"/>
                        <a14:foregroundMark x1="53308" y1="13597" x2="52692" y2="13597"/>
                        <a14:foregroundMark x1="48077" y1="13022" x2="48077" y2="13022"/>
                        <a14:foregroundMark x1="43231" y1="13022" x2="43231" y2="13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26" y="1289462"/>
            <a:ext cx="2421543" cy="25891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68" y="1805480"/>
            <a:ext cx="1864689" cy="2276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78" y="3543803"/>
            <a:ext cx="2180479" cy="2513423"/>
          </a:xfrm>
          <a:prstGeom prst="rect">
            <a:avLst/>
          </a:prstGeom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232295" y="138974"/>
            <a:ext cx="9890760" cy="130572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راه های ویروس اچ آی وی منتقل نمی شود</a:t>
            </a:r>
          </a:p>
        </p:txBody>
      </p:sp>
    </p:spTree>
    <p:extLst>
      <p:ext uri="{BB962C8B-B14F-4D97-AF65-F5344CB8AC3E}">
        <p14:creationId xmlns:p14="http://schemas.microsoft.com/office/powerpoint/2010/main" val="2857888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91" y="216962"/>
            <a:ext cx="8746542" cy="136588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90173" y="1654233"/>
          <a:ext cx="8127999" cy="201152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11521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900" y="1510619"/>
            <a:ext cx="2120873" cy="2267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27" y="1549653"/>
            <a:ext cx="2128405" cy="2128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91" y="1657758"/>
            <a:ext cx="1915653" cy="1915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940" y="3737138"/>
            <a:ext cx="2374490" cy="2311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65" l="53846" r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57" r="20910" b="42614"/>
          <a:stretch/>
        </p:blipFill>
        <p:spPr>
          <a:xfrm>
            <a:off x="10705748" y="205873"/>
            <a:ext cx="1913569" cy="34032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23" y="1846945"/>
            <a:ext cx="2164807" cy="1715193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279941" y="3967874"/>
          <a:ext cx="8127999" cy="203474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4741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06" y="3988141"/>
            <a:ext cx="1665231" cy="1919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" b="97308" l="1574" r="98190">
                        <a14:backgroundMark x1="65775" y1="78000" x2="65775" y2="78000"/>
                        <a14:backgroundMark x1="63887" y1="74462" x2="63887" y2="73846"/>
                        <a14:backgroundMark x1="63651" y1="79462" x2="63651" y2="79462"/>
                        <a14:backgroundMark x1="63651" y1="82846" x2="63651" y2="82846"/>
                        <a14:backgroundMark x1="31235" y1="75692" x2="31235" y2="7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96" y="3928139"/>
            <a:ext cx="2258132" cy="23096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10" y="3926624"/>
            <a:ext cx="2042534" cy="204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7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1536" y="4262355"/>
            <a:ext cx="5053710" cy="2259562"/>
            <a:chOff x="1333912" y="2344189"/>
            <a:chExt cx="5923100" cy="256246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28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3" b="69331"/>
            <a:stretch/>
          </p:blipFill>
          <p:spPr>
            <a:xfrm>
              <a:off x="1333912" y="2344189"/>
              <a:ext cx="5923100" cy="256246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4503">
              <a:off x="6380711" y="3294831"/>
              <a:ext cx="876301" cy="99929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0305">
              <a:off x="5129964" y="3319370"/>
              <a:ext cx="876301" cy="99929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0305">
              <a:off x="3857312" y="3049148"/>
              <a:ext cx="876301" cy="99929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565" y="2891121"/>
              <a:ext cx="876301" cy="99929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043" y="1678217"/>
            <a:ext cx="2663445" cy="35541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319" r="100000">
                        <a14:foregroundMark x1="92308" y1="60507" x2="92308" y2="605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70" y="2965275"/>
            <a:ext cx="3381132" cy="20880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000" l="2728" r="89940">
                        <a14:foregroundMark x1="43223" y1="17385" x2="43223" y2="17385"/>
                        <a14:foregroundMark x1="38107" y1="15077" x2="38107" y2="15077"/>
                        <a14:foregroundMark x1="60870" y1="28692" x2="60870" y2="28692"/>
                        <a14:foregroundMark x1="73657" y1="23692" x2="73657" y2="23692"/>
                        <a14:foregroundMark x1="66922" y1="25769" x2="66922" y2="25769"/>
                        <a14:foregroundMark x1="61807" y1="29538" x2="61807" y2="29538"/>
                        <a14:foregroundMark x1="65303" y1="29538" x2="65303" y2="29538"/>
                        <a14:foregroundMark x1="75533" y1="25154" x2="75533" y2="25154"/>
                        <a14:foregroundMark x1="72975" y1="24308" x2="72975" y2="24308"/>
                        <a14:foregroundMark x1="69224" y1="26000" x2="69224" y2="26000"/>
                        <a14:foregroundMark x1="72975" y1="23692" x2="72975" y2="23692"/>
                        <a14:foregroundMark x1="70418" y1="26846" x2="70418" y2="26154"/>
                        <a14:foregroundMark x1="36658" y1="14846" x2="36658" y2="14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924" y="1679512"/>
            <a:ext cx="2870034" cy="318077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596">
            <a:off x="3378526" y="2366013"/>
            <a:ext cx="3021647" cy="3230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704" y="347345"/>
            <a:ext cx="10260457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0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123520" y="5435655"/>
            <a:ext cx="1440000" cy="7200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dirty="0">
                <a:cs typeface="2  Titr" panose="00000700000000000000" pitchFamily="2" charset="-78"/>
              </a:rPr>
              <a:t>مقدمه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3003520" y="3995655"/>
            <a:ext cx="1440000" cy="7200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cs typeface="2  Titr" panose="00000700000000000000" pitchFamily="2" charset="-78"/>
              </a:rPr>
              <a:t>بیماری عفونی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4443520" y="3287816"/>
            <a:ext cx="1440000" cy="7200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cs typeface="2  Titr" panose="00000700000000000000" pitchFamily="2" charset="-78"/>
              </a:rPr>
              <a:t>عامل بیماریزا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5883520" y="2567816"/>
            <a:ext cx="1440000" cy="7200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cs typeface="2  Titr" panose="00000700000000000000" pitchFamily="2" charset="-78"/>
              </a:rPr>
              <a:t>راه انتقال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7323520" y="1847816"/>
            <a:ext cx="1440000" cy="7200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cs typeface="2  Titr" panose="00000700000000000000" pitchFamily="2" charset="-78"/>
              </a:rPr>
              <a:t>بیماریزایی و علایم</a:t>
            </a:r>
          </a:p>
        </p:txBody>
      </p:sp>
      <p:sp>
        <p:nvSpPr>
          <p:cNvPr id="11" name="Flowchart: Process 10"/>
          <p:cNvSpPr/>
          <p:nvPr/>
        </p:nvSpPr>
        <p:spPr>
          <a:xfrm>
            <a:off x="8763520" y="1127816"/>
            <a:ext cx="1440000" cy="7200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cs typeface="2  Titr" panose="00000700000000000000" pitchFamily="2" charset="-78"/>
              </a:rPr>
              <a:t>تشخیص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10203520" y="407816"/>
            <a:ext cx="1988480" cy="7200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cs typeface="2  Titr" panose="00000700000000000000" pitchFamily="2" charset="-78"/>
              </a:rPr>
              <a:t>مراقبت و درمان و پیشگیری</a:t>
            </a:r>
          </a:p>
        </p:txBody>
      </p:sp>
      <p:sp>
        <p:nvSpPr>
          <p:cNvPr id="15" name="Flowchart: Process 14"/>
          <p:cNvSpPr/>
          <p:nvPr/>
        </p:nvSpPr>
        <p:spPr>
          <a:xfrm>
            <a:off x="1563520" y="4715655"/>
            <a:ext cx="1440000" cy="7200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cs typeface="2  Titr" panose="00000700000000000000" pitchFamily="2" charset="-78"/>
              </a:rPr>
              <a:t>سیستم ایمنی</a:t>
            </a:r>
          </a:p>
        </p:txBody>
      </p:sp>
      <p:sp>
        <p:nvSpPr>
          <p:cNvPr id="20" name="Flowchart: Process 19"/>
          <p:cNvSpPr/>
          <p:nvPr/>
        </p:nvSpPr>
        <p:spPr>
          <a:xfrm>
            <a:off x="10203520" y="1135416"/>
            <a:ext cx="1988480" cy="5020238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600" dirty="0">
              <a:cs typeface="2  Titr" panose="00000700000000000000" pitchFamily="2" charset="-78"/>
            </a:endParaRPr>
          </a:p>
        </p:txBody>
      </p:sp>
      <p:cxnSp>
        <p:nvCxnSpPr>
          <p:cNvPr id="38" name="Straight Arrow Connector 37"/>
          <p:cNvCxnSpPr>
            <a:stCxn id="12" idx="2"/>
            <a:endCxn id="20" idx="2"/>
          </p:cNvCxnSpPr>
          <p:nvPr/>
        </p:nvCxnSpPr>
        <p:spPr>
          <a:xfrm>
            <a:off x="11197760" y="1127816"/>
            <a:ext cx="0" cy="5027838"/>
          </a:xfrm>
          <a:prstGeom prst="straightConnector1">
            <a:avLst/>
          </a:prstGeom>
          <a:ln w="57150">
            <a:solidFill>
              <a:srgbClr val="E2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563520" y="5435655"/>
            <a:ext cx="1440000" cy="1062455"/>
            <a:chOff x="1563520" y="5435655"/>
            <a:chExt cx="1440000" cy="1062455"/>
          </a:xfrm>
        </p:grpSpPr>
        <p:sp>
          <p:nvSpPr>
            <p:cNvPr id="13" name="Flowchart: Process 12"/>
            <p:cNvSpPr/>
            <p:nvPr/>
          </p:nvSpPr>
          <p:spPr>
            <a:xfrm>
              <a:off x="156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3600" dirty="0">
                <a:cs typeface="2  Titr" panose="00000700000000000000" pitchFamily="2" charset="-78"/>
              </a:endParaRPr>
            </a:p>
          </p:txBody>
        </p:sp>
        <p:cxnSp>
          <p:nvCxnSpPr>
            <p:cNvPr id="21" name="Straight Arrow Connector 20"/>
            <p:cNvCxnSpPr>
              <a:stCxn id="13" idx="0"/>
              <a:endCxn id="13" idx="2"/>
            </p:cNvCxnSpPr>
            <p:nvPr/>
          </p:nvCxnSpPr>
          <p:spPr>
            <a:xfrm>
              <a:off x="2283520" y="5435655"/>
              <a:ext cx="0" cy="720000"/>
            </a:xfrm>
            <a:prstGeom prst="straightConnector1">
              <a:avLst/>
            </a:prstGeom>
            <a:ln w="57150">
              <a:solidFill>
                <a:srgbClr val="E2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 rot="16200000">
              <a:off x="1506360" y="5810524"/>
              <a:ext cx="100584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fa-IR" dirty="0">
                  <a:solidFill>
                    <a:srgbClr val="E20000"/>
                  </a:solidFill>
                  <a:cs typeface="2  Titr" panose="00000700000000000000" pitchFamily="2" charset="-78"/>
                </a:rPr>
                <a:t>نگرش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003520" y="4715655"/>
            <a:ext cx="1440000" cy="1440000"/>
            <a:chOff x="3003520" y="4715655"/>
            <a:chExt cx="1440000" cy="1440000"/>
          </a:xfrm>
        </p:grpSpPr>
        <p:sp>
          <p:nvSpPr>
            <p:cNvPr id="14" name="Flowchart: Process 13"/>
            <p:cNvSpPr/>
            <p:nvPr/>
          </p:nvSpPr>
          <p:spPr>
            <a:xfrm>
              <a:off x="3003520" y="4715655"/>
              <a:ext cx="1440000" cy="144000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3600" dirty="0">
                <a:cs typeface="2  Titr" panose="00000700000000000000" pitchFamily="2" charset="-78"/>
              </a:endParaRPr>
            </a:p>
          </p:txBody>
        </p:sp>
        <p:cxnSp>
          <p:nvCxnSpPr>
            <p:cNvPr id="22" name="Straight Arrow Connector 21"/>
            <p:cNvCxnSpPr>
              <a:stCxn id="7" idx="2"/>
              <a:endCxn id="14" idx="2"/>
            </p:cNvCxnSpPr>
            <p:nvPr/>
          </p:nvCxnSpPr>
          <p:spPr>
            <a:xfrm>
              <a:off x="3723520" y="4715655"/>
              <a:ext cx="0" cy="1440000"/>
            </a:xfrm>
            <a:prstGeom prst="straightConnector1">
              <a:avLst/>
            </a:prstGeom>
            <a:ln w="57150">
              <a:solidFill>
                <a:srgbClr val="E2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 rot="16200000">
              <a:off x="2790680" y="5291781"/>
              <a:ext cx="125391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fa-IR" sz="2400" dirty="0">
                  <a:solidFill>
                    <a:srgbClr val="E20000"/>
                  </a:solidFill>
                  <a:cs typeface="2  Titr" panose="00000700000000000000" pitchFamily="2" charset="-78"/>
                </a:rPr>
                <a:t>نگرش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443520" y="3995655"/>
            <a:ext cx="1440000" cy="2160000"/>
            <a:chOff x="4443520" y="3995655"/>
            <a:chExt cx="1440000" cy="2160000"/>
          </a:xfrm>
        </p:grpSpPr>
        <p:sp>
          <p:nvSpPr>
            <p:cNvPr id="16" name="Flowchart: Process 15"/>
            <p:cNvSpPr/>
            <p:nvPr/>
          </p:nvSpPr>
          <p:spPr>
            <a:xfrm>
              <a:off x="4443520" y="3995655"/>
              <a:ext cx="1440000" cy="216000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3600" dirty="0">
                <a:cs typeface="2  Titr" panose="00000700000000000000" pitchFamily="2" charset="-78"/>
              </a:endParaRPr>
            </a:p>
          </p:txBody>
        </p:sp>
        <p:cxnSp>
          <p:nvCxnSpPr>
            <p:cNvPr id="25" name="Straight Arrow Connector 24"/>
            <p:cNvCxnSpPr>
              <a:stCxn id="8" idx="2"/>
              <a:endCxn id="16" idx="2"/>
            </p:cNvCxnSpPr>
            <p:nvPr/>
          </p:nvCxnSpPr>
          <p:spPr>
            <a:xfrm>
              <a:off x="5163520" y="4007816"/>
              <a:ext cx="0" cy="2147839"/>
            </a:xfrm>
            <a:prstGeom prst="straightConnector1">
              <a:avLst/>
            </a:prstGeom>
            <a:ln w="57150">
              <a:solidFill>
                <a:srgbClr val="E2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 rot="16200000">
              <a:off x="4199385" y="4876308"/>
              <a:ext cx="125391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fa-IR" sz="3200" dirty="0">
                  <a:solidFill>
                    <a:srgbClr val="E20000"/>
                  </a:solidFill>
                  <a:cs typeface="2  Titr" panose="00000700000000000000" pitchFamily="2" charset="-78"/>
                </a:rPr>
                <a:t>نگرش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63625" y="3281735"/>
            <a:ext cx="1459895" cy="2873919"/>
            <a:chOff x="5863625" y="3281735"/>
            <a:chExt cx="1459895" cy="2873919"/>
          </a:xfrm>
        </p:grpSpPr>
        <p:sp>
          <p:nvSpPr>
            <p:cNvPr id="17" name="Flowchart: Process 16"/>
            <p:cNvSpPr/>
            <p:nvPr/>
          </p:nvSpPr>
          <p:spPr>
            <a:xfrm>
              <a:off x="5883520" y="3287815"/>
              <a:ext cx="1440000" cy="2867839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3600" dirty="0">
                <a:cs typeface="2  Titr" panose="00000700000000000000" pitchFamily="2" charset="-78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6603520" y="3281735"/>
              <a:ext cx="0" cy="2867839"/>
            </a:xfrm>
            <a:prstGeom prst="straightConnector1">
              <a:avLst/>
            </a:prstGeom>
            <a:ln w="57150">
              <a:solidFill>
                <a:srgbClr val="E2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 rot="16200000">
              <a:off x="5438916" y="4598327"/>
              <a:ext cx="155730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fa-IR" sz="4000" dirty="0">
                  <a:solidFill>
                    <a:srgbClr val="E20000"/>
                  </a:solidFill>
                  <a:cs typeface="2  Titr" panose="00000700000000000000" pitchFamily="2" charset="-78"/>
                </a:rPr>
                <a:t>نگرش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212522" y="2561735"/>
            <a:ext cx="1550998" cy="3593919"/>
            <a:chOff x="7212522" y="2561735"/>
            <a:chExt cx="1550998" cy="3593919"/>
          </a:xfrm>
        </p:grpSpPr>
        <p:sp>
          <p:nvSpPr>
            <p:cNvPr id="18" name="Flowchart: Process 17"/>
            <p:cNvSpPr/>
            <p:nvPr/>
          </p:nvSpPr>
          <p:spPr>
            <a:xfrm>
              <a:off x="7323520" y="2561735"/>
              <a:ext cx="1440000" cy="3593919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3600" dirty="0">
                <a:cs typeface="2  Titr" panose="00000700000000000000" pitchFamily="2" charset="-78"/>
              </a:endParaRPr>
            </a:p>
          </p:txBody>
        </p:sp>
        <p:cxnSp>
          <p:nvCxnSpPr>
            <p:cNvPr id="32" name="Straight Arrow Connector 31"/>
            <p:cNvCxnSpPr>
              <a:stCxn id="10" idx="2"/>
              <a:endCxn id="18" idx="2"/>
            </p:cNvCxnSpPr>
            <p:nvPr/>
          </p:nvCxnSpPr>
          <p:spPr>
            <a:xfrm>
              <a:off x="8043520" y="2567816"/>
              <a:ext cx="0" cy="3587838"/>
            </a:xfrm>
            <a:prstGeom prst="straightConnector1">
              <a:avLst/>
            </a:prstGeom>
            <a:ln w="57150">
              <a:solidFill>
                <a:srgbClr val="E2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 rot="16200000">
              <a:off x="6849369" y="4182852"/>
              <a:ext cx="1557304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fa-IR" sz="4800" dirty="0">
                  <a:solidFill>
                    <a:srgbClr val="E20000"/>
                  </a:solidFill>
                  <a:cs typeface="2  Titr" panose="00000700000000000000" pitchFamily="2" charset="-78"/>
                </a:rPr>
                <a:t>نگرش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529928" y="1847816"/>
            <a:ext cx="1673592" cy="4307838"/>
            <a:chOff x="8529928" y="1847816"/>
            <a:chExt cx="1673592" cy="4307838"/>
          </a:xfrm>
        </p:grpSpPr>
        <p:sp>
          <p:nvSpPr>
            <p:cNvPr id="19" name="Flowchart: Process 18"/>
            <p:cNvSpPr/>
            <p:nvPr/>
          </p:nvSpPr>
          <p:spPr>
            <a:xfrm>
              <a:off x="8763520" y="1850856"/>
              <a:ext cx="1440000" cy="4304798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3600" dirty="0">
                <a:cs typeface="2  Titr" panose="00000700000000000000" pitchFamily="2" charset="-78"/>
              </a:endParaRPr>
            </a:p>
          </p:txBody>
        </p:sp>
        <p:cxnSp>
          <p:nvCxnSpPr>
            <p:cNvPr id="35" name="Straight Arrow Connector 34"/>
            <p:cNvCxnSpPr>
              <a:stCxn id="11" idx="2"/>
              <a:endCxn id="19" idx="2"/>
            </p:cNvCxnSpPr>
            <p:nvPr/>
          </p:nvCxnSpPr>
          <p:spPr>
            <a:xfrm>
              <a:off x="9483520" y="1847816"/>
              <a:ext cx="0" cy="4307838"/>
            </a:xfrm>
            <a:prstGeom prst="straightConnector1">
              <a:avLst/>
            </a:prstGeom>
            <a:ln w="57150">
              <a:solidFill>
                <a:srgbClr val="E2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 rot="16200000">
              <a:off x="7973254" y="4090518"/>
              <a:ext cx="2129012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fa-IR" sz="6000" dirty="0">
                  <a:solidFill>
                    <a:srgbClr val="E20000"/>
                  </a:solidFill>
                  <a:cs typeface="2  Titr" panose="00000700000000000000" pitchFamily="2" charset="-78"/>
                </a:rPr>
                <a:t>نگرش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 rot="16200000">
            <a:off x="9524948" y="3608178"/>
            <a:ext cx="233732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7200" dirty="0">
                <a:solidFill>
                  <a:srgbClr val="E20000"/>
                </a:solidFill>
                <a:cs typeface="2  Titr" panose="00000700000000000000" pitchFamily="2" charset="-78"/>
              </a:rPr>
              <a:t>نگرش</a:t>
            </a:r>
          </a:p>
        </p:txBody>
      </p:sp>
    </p:spTree>
    <p:extLst>
      <p:ext uri="{BB962C8B-B14F-4D97-AF65-F5344CB8AC3E}">
        <p14:creationId xmlns:p14="http://schemas.microsoft.com/office/powerpoint/2010/main" val="344801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20" grpId="0" animBg="1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708620" y="1591033"/>
            <a:ext cx="11989777" cy="4859372"/>
            <a:chOff x="1333912" y="2348115"/>
            <a:chExt cx="5923100" cy="256246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28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3" b="69331"/>
            <a:stretch/>
          </p:blipFill>
          <p:spPr>
            <a:xfrm>
              <a:off x="1333912" y="2348115"/>
              <a:ext cx="5923100" cy="256246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0305">
              <a:off x="5089612" y="3260210"/>
              <a:ext cx="988329" cy="112704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0305">
              <a:off x="3857312" y="3049148"/>
              <a:ext cx="876301" cy="99929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210" y="2801697"/>
              <a:ext cx="1040291" cy="118629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 rot="533811">
            <a:off x="4354406" y="2847340"/>
            <a:ext cx="1789166" cy="2396584"/>
            <a:chOff x="9639597" y="3750295"/>
            <a:chExt cx="1599213" cy="208173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4624" l="0" r="100000">
                          <a14:foregroundMark x1="86364" y1="66667" x2="86364" y2="66667"/>
                          <a14:foregroundMark x1="20303" y1="71326" x2="20303" y2="71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597" y="3750295"/>
              <a:ext cx="1599213" cy="135044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396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5482" y="4605303"/>
              <a:ext cx="1136296" cy="122672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034" y="3346370"/>
            <a:ext cx="1773844" cy="189502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rot="164333">
            <a:off x="9409017" y="3408327"/>
            <a:ext cx="1818301" cy="2296827"/>
            <a:chOff x="9639597" y="3750295"/>
            <a:chExt cx="1599213" cy="203169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4624" l="0" r="100000">
                          <a14:foregroundMark x1="86364" y1="66667" x2="86364" y2="66667"/>
                          <a14:foregroundMark x1="20303" y1="71326" x2="20303" y2="71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597" y="3750295"/>
              <a:ext cx="1599213" cy="135044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396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932" y="4642303"/>
              <a:ext cx="1132721" cy="1139691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97" y="289821"/>
            <a:ext cx="10260457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674006" y="255399"/>
            <a:ext cx="7559039" cy="1550392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4000">
                <a:srgbClr val="002060"/>
              </a:gs>
              <a:gs pos="70000">
                <a:srgbClr val="E8909A"/>
              </a:gs>
              <a:gs pos="41579">
                <a:srgbClr val="8FA5CB"/>
              </a:gs>
              <a:gs pos="23000">
                <a:schemeClr val="accent5">
                  <a:lumMod val="75000"/>
                </a:schemeClr>
              </a:gs>
              <a:gs pos="84000">
                <a:srgbClr val="FF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 گام ششم : علایم و بیماریزایی</a:t>
            </a:r>
            <a:endParaRPr lang="fa-IR" sz="8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3580" y="1916396"/>
            <a:ext cx="10080000" cy="4650294"/>
            <a:chOff x="123520" y="1847816"/>
            <a:chExt cx="10080000" cy="4650294"/>
          </a:xfrm>
        </p:grpSpPr>
        <p:sp>
          <p:nvSpPr>
            <p:cNvPr id="37" name="Flowchart: Process 36"/>
            <p:cNvSpPr/>
            <p:nvPr/>
          </p:nvSpPr>
          <p:spPr>
            <a:xfrm>
              <a:off x="12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600" dirty="0">
                  <a:cs typeface="2  Titr" panose="00000700000000000000" pitchFamily="2" charset="-78"/>
                </a:rPr>
                <a:t>مقدمه</a:t>
              </a:r>
            </a:p>
          </p:txBody>
        </p:sp>
        <p:sp>
          <p:nvSpPr>
            <p:cNvPr id="38" name="Flowchart: Process 37"/>
            <p:cNvSpPr/>
            <p:nvPr/>
          </p:nvSpPr>
          <p:spPr>
            <a:xfrm>
              <a:off x="3003520" y="399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>
                  <a:cs typeface="2  Titr" panose="00000700000000000000" pitchFamily="2" charset="-78"/>
                </a:rPr>
                <a:t>بیماری عفونی</a:t>
              </a:r>
            </a:p>
          </p:txBody>
        </p:sp>
        <p:sp>
          <p:nvSpPr>
            <p:cNvPr id="39" name="Flowchart: Process 38"/>
            <p:cNvSpPr/>
            <p:nvPr/>
          </p:nvSpPr>
          <p:spPr>
            <a:xfrm>
              <a:off x="4443520" y="328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>
                  <a:cs typeface="2  Titr" panose="00000700000000000000" pitchFamily="2" charset="-78"/>
                </a:rPr>
                <a:t>عامل بیماریزا</a:t>
              </a:r>
            </a:p>
          </p:txBody>
        </p:sp>
        <p:sp>
          <p:nvSpPr>
            <p:cNvPr id="40" name="Flowchart: Process 39"/>
            <p:cNvSpPr/>
            <p:nvPr/>
          </p:nvSpPr>
          <p:spPr>
            <a:xfrm>
              <a:off x="5883520" y="256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>
                  <a:cs typeface="2  Titr" panose="00000700000000000000" pitchFamily="2" charset="-78"/>
                </a:rPr>
                <a:t>راه انتقال</a:t>
              </a:r>
            </a:p>
          </p:txBody>
        </p:sp>
        <p:sp>
          <p:nvSpPr>
            <p:cNvPr id="41" name="Flowchart: Process 40"/>
            <p:cNvSpPr/>
            <p:nvPr/>
          </p:nvSpPr>
          <p:spPr>
            <a:xfrm>
              <a:off x="7323520" y="184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>
                  <a:cs typeface="2  Titr" panose="00000700000000000000" pitchFamily="2" charset="-78"/>
                </a:rPr>
                <a:t>بیماریزایی و علایم</a:t>
              </a:r>
            </a:p>
          </p:txBody>
        </p:sp>
        <p:sp>
          <p:nvSpPr>
            <p:cNvPr id="42" name="Flowchart: Process 41"/>
            <p:cNvSpPr/>
            <p:nvPr/>
          </p:nvSpPr>
          <p:spPr>
            <a:xfrm>
              <a:off x="1563520" y="471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>
                  <a:cs typeface="2  Titr" panose="00000700000000000000" pitchFamily="2" charset="-78"/>
                </a:rPr>
                <a:t>سیستم ایمنی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1563520" y="5435655"/>
              <a:ext cx="1440000" cy="1062455"/>
              <a:chOff x="1563520" y="5435655"/>
              <a:chExt cx="1440000" cy="1062455"/>
            </a:xfrm>
          </p:grpSpPr>
          <p:sp>
            <p:nvSpPr>
              <p:cNvPr id="44" name="Flowchart: Process 43"/>
              <p:cNvSpPr/>
              <p:nvPr/>
            </p:nvSpPr>
            <p:spPr>
              <a:xfrm>
                <a:off x="1563520" y="5435655"/>
                <a:ext cx="1440000" cy="72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45" name="Straight Arrow Connector 44"/>
              <p:cNvCxnSpPr>
                <a:stCxn id="44" idx="0"/>
                <a:endCxn id="44" idx="2"/>
              </p:cNvCxnSpPr>
              <p:nvPr/>
            </p:nvCxnSpPr>
            <p:spPr>
              <a:xfrm>
                <a:off x="2283520" y="5435655"/>
                <a:ext cx="0" cy="72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 rot="16200000">
                <a:off x="1506360" y="5810524"/>
                <a:ext cx="100584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003520" y="4715655"/>
              <a:ext cx="1440000" cy="1440000"/>
              <a:chOff x="3003520" y="4715655"/>
              <a:chExt cx="1440000" cy="1440000"/>
            </a:xfrm>
          </p:grpSpPr>
          <p:sp>
            <p:nvSpPr>
              <p:cNvPr id="48" name="Flowchart: Process 47"/>
              <p:cNvSpPr/>
              <p:nvPr/>
            </p:nvSpPr>
            <p:spPr>
              <a:xfrm>
                <a:off x="3003520" y="4715655"/>
                <a:ext cx="1440000" cy="144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49" name="Straight Arrow Connector 48"/>
              <p:cNvCxnSpPr>
                <a:stCxn id="38" idx="2"/>
                <a:endCxn id="48" idx="2"/>
              </p:cNvCxnSpPr>
              <p:nvPr/>
            </p:nvCxnSpPr>
            <p:spPr>
              <a:xfrm>
                <a:off x="3723520" y="4715655"/>
                <a:ext cx="0" cy="144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 rot="16200000">
                <a:off x="2790680" y="5291781"/>
                <a:ext cx="1253919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4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443520" y="3995655"/>
              <a:ext cx="1440000" cy="2160000"/>
              <a:chOff x="4443520" y="3995655"/>
              <a:chExt cx="1440000" cy="2160000"/>
            </a:xfrm>
          </p:grpSpPr>
          <p:sp>
            <p:nvSpPr>
              <p:cNvPr id="52" name="Flowchart: Process 51"/>
              <p:cNvSpPr/>
              <p:nvPr/>
            </p:nvSpPr>
            <p:spPr>
              <a:xfrm>
                <a:off x="4443520" y="3995655"/>
                <a:ext cx="1440000" cy="216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53" name="Straight Arrow Connector 52"/>
              <p:cNvCxnSpPr>
                <a:stCxn id="39" idx="2"/>
                <a:endCxn id="52" idx="2"/>
              </p:cNvCxnSpPr>
              <p:nvPr/>
            </p:nvCxnSpPr>
            <p:spPr>
              <a:xfrm>
                <a:off x="5163520" y="4007816"/>
                <a:ext cx="0" cy="214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 rot="16200000">
                <a:off x="4199385" y="4876308"/>
                <a:ext cx="12539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32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5863625" y="3281735"/>
              <a:ext cx="1459895" cy="2873919"/>
              <a:chOff x="5863625" y="3281735"/>
              <a:chExt cx="1459895" cy="2873919"/>
            </a:xfrm>
          </p:grpSpPr>
          <p:sp>
            <p:nvSpPr>
              <p:cNvPr id="69" name="Flowchart: Process 68"/>
              <p:cNvSpPr/>
              <p:nvPr/>
            </p:nvSpPr>
            <p:spPr>
              <a:xfrm>
                <a:off x="5883520" y="3287815"/>
                <a:ext cx="1440000" cy="286783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>
                <a:off x="6603520" y="3281735"/>
                <a:ext cx="0" cy="286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 rot="16200000">
                <a:off x="5438916" y="4598327"/>
                <a:ext cx="1557304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40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7212522" y="2561735"/>
              <a:ext cx="1550998" cy="3593919"/>
              <a:chOff x="7212522" y="2561735"/>
              <a:chExt cx="1550998" cy="3593919"/>
            </a:xfrm>
          </p:grpSpPr>
          <p:sp>
            <p:nvSpPr>
              <p:cNvPr id="73" name="Flowchart: Process 72"/>
              <p:cNvSpPr/>
              <p:nvPr/>
            </p:nvSpPr>
            <p:spPr>
              <a:xfrm>
                <a:off x="7323520" y="2561735"/>
                <a:ext cx="1440000" cy="359391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74" name="Straight Arrow Connector 73"/>
              <p:cNvCxnSpPr>
                <a:stCxn id="41" idx="2"/>
                <a:endCxn id="73" idx="2"/>
              </p:cNvCxnSpPr>
              <p:nvPr/>
            </p:nvCxnSpPr>
            <p:spPr>
              <a:xfrm>
                <a:off x="8043520" y="2567816"/>
                <a:ext cx="0" cy="3587838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/>
              <p:cNvSpPr txBox="1"/>
              <p:nvPr/>
            </p:nvSpPr>
            <p:spPr>
              <a:xfrm rot="16200000">
                <a:off x="6849369" y="4182852"/>
                <a:ext cx="1557304" cy="83099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48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8529928" y="1847816"/>
              <a:ext cx="1673592" cy="4307838"/>
              <a:chOff x="8529928" y="1847816"/>
              <a:chExt cx="1673592" cy="4307838"/>
            </a:xfrm>
          </p:grpSpPr>
          <p:sp>
            <p:nvSpPr>
              <p:cNvPr id="77" name="Flowchart: Process 76"/>
              <p:cNvSpPr/>
              <p:nvPr/>
            </p:nvSpPr>
            <p:spPr>
              <a:xfrm>
                <a:off x="8763520" y="1850856"/>
                <a:ext cx="1440000" cy="4304798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78" name="Straight Arrow Connector 77"/>
              <p:cNvCxnSpPr>
                <a:endCxn id="77" idx="2"/>
              </p:cNvCxnSpPr>
              <p:nvPr/>
            </p:nvCxnSpPr>
            <p:spPr>
              <a:xfrm>
                <a:off x="9483520" y="1847816"/>
                <a:ext cx="0" cy="4307838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 rot="16200000">
                <a:off x="7973254" y="4090518"/>
                <a:ext cx="2129012" cy="10156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60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6954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728" y="1788445"/>
            <a:ext cx="2440062" cy="2271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 rot="1859329">
            <a:off x="8823306" y="1729168"/>
            <a:ext cx="2590780" cy="2243660"/>
            <a:chOff x="8001608" y="538353"/>
            <a:chExt cx="2938469" cy="19936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8001608" y="968488"/>
              <a:ext cx="2073621" cy="15634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8462549" y="538353"/>
              <a:ext cx="2477528" cy="1868022"/>
            </a:xfrm>
            <a:prstGeom prst="rect">
              <a:avLst/>
            </a:prstGeom>
          </p:spPr>
        </p:pic>
      </p:grpSp>
      <p:sp>
        <p:nvSpPr>
          <p:cNvPr id="13" name="Curved Down Arrow 12"/>
          <p:cNvSpPr/>
          <p:nvPr/>
        </p:nvSpPr>
        <p:spPr>
          <a:xfrm rot="10800000">
            <a:off x="3569201" y="2369179"/>
            <a:ext cx="4883874" cy="1252991"/>
          </a:xfrm>
          <a:prstGeom prst="curvedDownArrow">
            <a:avLst>
              <a:gd name="adj1" fmla="val 42070"/>
              <a:gd name="adj2" fmla="val 71773"/>
              <a:gd name="adj3" fmla="val 30823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244" y="2082067"/>
            <a:ext cx="3464667" cy="1221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511" y="1229549"/>
            <a:ext cx="3035697" cy="1179893"/>
          </a:xfrm>
          <a:prstGeom prst="rect">
            <a:avLst/>
          </a:prstGeom>
        </p:spPr>
      </p:pic>
      <p:sp>
        <p:nvSpPr>
          <p:cNvPr id="24" name="Curved Down Arrow 23"/>
          <p:cNvSpPr/>
          <p:nvPr/>
        </p:nvSpPr>
        <p:spPr>
          <a:xfrm>
            <a:off x="3790164" y="963821"/>
            <a:ext cx="4883874" cy="1252991"/>
          </a:xfrm>
          <a:prstGeom prst="curvedDownArrow">
            <a:avLst>
              <a:gd name="adj1" fmla="val 42070"/>
              <a:gd name="adj2" fmla="val 71773"/>
              <a:gd name="adj3" fmla="val 30823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04" b="99830" l="3247" r="89610">
                        <a14:foregroundMark x1="83333" y1="37990" x2="83333" y2="37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34" y="3527688"/>
            <a:ext cx="2238774" cy="21749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07161" y="624867"/>
            <a:ext cx="3590855" cy="14509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33570">
            <a:off x="4756234" y="1645499"/>
            <a:ext cx="2807399" cy="127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9948" y="5442186"/>
            <a:ext cx="2424305" cy="96972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5166" y="-111625"/>
            <a:ext cx="2932430" cy="14509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4834" y="786889"/>
            <a:ext cx="374936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71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71554" y="361770"/>
            <a:ext cx="1632766" cy="13858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671" y="523885"/>
            <a:ext cx="1230286" cy="1047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8845" l="0" r="97111">
                        <a14:foregroundMark x1="63333" y1="50598" x2="63333" y2="50598"/>
                        <a14:foregroundMark x1="63333" y1="50598" x2="63333" y2="50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995"/>
          <a:stretch/>
        </p:blipFill>
        <p:spPr>
          <a:xfrm>
            <a:off x="5066803" y="1335938"/>
            <a:ext cx="5452206" cy="5669019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 flipH="1">
            <a:off x="8231379" y="3016865"/>
            <a:ext cx="1393704" cy="987745"/>
            <a:chOff x="3338286" y="3875658"/>
            <a:chExt cx="1988627" cy="1510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40" t="22143" r="4714" b="28214"/>
            <a:stretch/>
          </p:blipFill>
          <p:spPr>
            <a:xfrm rot="2037931" flipH="1">
              <a:off x="3338286" y="3875658"/>
              <a:ext cx="1849621" cy="1510683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52077" l="56462" r="90000">
                          <a14:backgroundMark x1="59769" y1="43231" x2="59769" y2="43231"/>
                          <a14:backgroundMark x1="59769" y1="47769" x2="59769" y2="47769"/>
                          <a14:backgroundMark x1="58923" y1="43846" x2="58923" y2="43846"/>
                          <a14:backgroundMark x1="63692" y1="46077" x2="64308" y2="46077"/>
                          <a14:backgroundMark x1="63462" y1="49385" x2="63462" y2="49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59" r="15416" b="48367"/>
            <a:stretch/>
          </p:blipFill>
          <p:spPr>
            <a:xfrm rot="8343903" flipH="1">
              <a:off x="4540766" y="4453166"/>
              <a:ext cx="786147" cy="879038"/>
            </a:xfrm>
            <a:prstGeom prst="rect">
              <a:avLst/>
            </a:prstGeom>
          </p:spPr>
        </p:pic>
      </p:grp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0" t="22143" r="4714" b="28214"/>
          <a:stretch/>
        </p:blipFill>
        <p:spPr>
          <a:xfrm rot="2037931" flipH="1">
            <a:off x="5713044" y="2999694"/>
            <a:ext cx="1655532" cy="124668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8" b="23760"/>
          <a:stretch/>
        </p:blipFill>
        <p:spPr>
          <a:xfrm rot="1323780">
            <a:off x="8100797" y="4123461"/>
            <a:ext cx="1905234" cy="140697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8" b="23760"/>
          <a:stretch/>
        </p:blipFill>
        <p:spPr>
          <a:xfrm rot="20276220" flipH="1">
            <a:off x="5520018" y="4204732"/>
            <a:ext cx="1900107" cy="140318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8" t="3888" r="21994" b="48731"/>
          <a:stretch/>
        </p:blipFill>
        <p:spPr>
          <a:xfrm rot="17027824" flipH="1">
            <a:off x="8137684" y="3319864"/>
            <a:ext cx="698925" cy="81318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5" b="37678"/>
          <a:stretch/>
        </p:blipFill>
        <p:spPr>
          <a:xfrm rot="11057284" flipH="1">
            <a:off x="6570383" y="3597693"/>
            <a:ext cx="994192" cy="828261"/>
          </a:xfrm>
          <a:prstGeom prst="rect">
            <a:avLst/>
          </a:prstGeom>
        </p:spPr>
      </p:pic>
      <p:sp>
        <p:nvSpPr>
          <p:cNvPr id="19" name="Striped Right Arrow 18"/>
          <p:cNvSpPr/>
          <p:nvPr/>
        </p:nvSpPr>
        <p:spPr>
          <a:xfrm rot="10800000">
            <a:off x="3062454" y="3387931"/>
            <a:ext cx="2416629" cy="1363436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1" y="2705840"/>
            <a:ext cx="2741294" cy="280303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254405" y="1905081"/>
            <a:ext cx="1879654" cy="2377375"/>
            <a:chOff x="10254405" y="1905081"/>
            <a:chExt cx="1879654" cy="2377375"/>
          </a:xfrm>
        </p:grpSpPr>
        <p:grpSp>
          <p:nvGrpSpPr>
            <p:cNvPr id="10" name="Group 9"/>
            <p:cNvGrpSpPr/>
            <p:nvPr/>
          </p:nvGrpSpPr>
          <p:grpSpPr>
            <a:xfrm>
              <a:off x="10254405" y="1988897"/>
              <a:ext cx="1698310" cy="2293559"/>
              <a:chOff x="4725404" y="2372008"/>
              <a:chExt cx="3405220" cy="437354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5404" y="2372008"/>
                <a:ext cx="3405220" cy="4373543"/>
              </a:xfrm>
              <a:prstGeom prst="rect">
                <a:avLst/>
              </a:prstGeom>
            </p:spPr>
          </p:pic>
          <p:grpSp>
            <p:nvGrpSpPr>
              <p:cNvPr id="38" name="Group 37"/>
              <p:cNvGrpSpPr/>
              <p:nvPr/>
            </p:nvGrpSpPr>
            <p:grpSpPr>
              <a:xfrm>
                <a:off x="5218349" y="3151865"/>
                <a:ext cx="2362371" cy="2704777"/>
                <a:chOff x="8934899" y="3038850"/>
                <a:chExt cx="2362371" cy="2704777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496" b="90744" l="385" r="100000">
                              <a14:foregroundMark x1="48692" y1="28182" x2="48692" y2="28182"/>
                              <a14:foregroundMark x1="78000" y1="20661" x2="78000" y2="20661"/>
                              <a14:foregroundMark x1="76462" y1="18264" x2="76462" y2="18264"/>
                              <a14:foregroundMark x1="36308" y1="23471" x2="36308" y2="23471"/>
                              <a14:backgroundMark x1="21231" y1="27603" x2="21231" y2="27603"/>
                              <a14:backgroundMark x1="26846" y1="30579" x2="26846" y2="30579"/>
                              <a14:backgroundMark x1="52308" y1="60000" x2="52308" y2="60000"/>
                              <a14:backgroundMark x1="59615" y1="56777" x2="59615" y2="56777"/>
                              <a14:backgroundMark x1="63077" y1="53471" x2="63077" y2="53471"/>
                              <a14:backgroundMark x1="65000" y1="51901" x2="66923" y2="51901"/>
                              <a14:backgroundMark x1="69538" y1="51901" x2="69538" y2="51901"/>
                              <a14:backgroundMark x1="73000" y1="53306" x2="73000" y2="53306"/>
                              <a14:backgroundMark x1="76846" y1="55372" x2="76846" y2="55372"/>
                              <a14:backgroundMark x1="78769" y1="57438" x2="80308" y2="59091"/>
                              <a14:backgroundMark x1="82692" y1="61818" x2="83769" y2="62314"/>
                              <a14:backgroundMark x1="70846" y1="59256" x2="70846" y2="59256"/>
                              <a14:backgroundMark x1="60462" y1="58099" x2="60923" y2="59091"/>
                              <a14:backgroundMark x1="32231" y1="55620" x2="32231" y2="55620"/>
                              <a14:backgroundMark x1="37846" y1="51901" x2="37846" y2="53471"/>
                              <a14:backgroundMark x1="37462" y1="56281" x2="37462" y2="56281"/>
                              <a14:backgroundMark x1="40231" y1="57190" x2="41308" y2="58099"/>
                              <a14:backgroundMark x1="37462" y1="51901" x2="37000" y2="51405"/>
                              <a14:backgroundMark x1="36385" y1="53719" x2="36385" y2="53719"/>
                              <a14:backgroundMark x1="33154" y1="50992" x2="33154" y2="50992"/>
                              <a14:backgroundMark x1="66923" y1="51653" x2="66923" y2="51653"/>
                              <a14:backgroundMark x1="69769" y1="53967" x2="69769" y2="54463"/>
                              <a14:backgroundMark x1="71077" y1="53719" x2="71077" y2="53719"/>
                              <a14:backgroundMark x1="62462" y1="50992" x2="62462" y2="50992"/>
                              <a14:backgroundMark x1="61154" y1="54463" x2="61154" y2="54463"/>
                              <a14:backgroundMark x1="68692" y1="53058" x2="69077" y2="53058"/>
                              <a14:backgroundMark x1="70154" y1="53967" x2="70154" y2="53967"/>
                              <a14:backgroundMark x1="71692" y1="55620" x2="71692" y2="55620"/>
                              <a14:backgroundMark x1="74077" y1="56777" x2="74077" y2="56777"/>
                              <a14:backgroundMark x1="34923" y1="51983" x2="34923" y2="51983"/>
                              <a14:backgroundMark x1="34923" y1="54463" x2="34923" y2="54463"/>
                              <a14:backgroundMark x1="55077" y1="55455" x2="55077" y2="55455"/>
                              <a14:backgroundMark x1="55154" y1="56033" x2="55154" y2="56033"/>
                              <a14:backgroundMark x1="55615" y1="56529" x2="55615" y2="56529"/>
                              <a14:backgroundMark x1="57923" y1="57603" x2="57923" y2="57603"/>
                              <a14:backgroundMark x1="31846" y1="42314" x2="31846" y2="42314"/>
                              <a14:backgroundMark x1="32846" y1="44380" x2="32846" y2="44380"/>
                              <a14:backgroundMark x1="34923" y1="44545" x2="34923" y2="44545"/>
                              <a14:backgroundMark x1="31615" y1="46116" x2="31615" y2="46116"/>
                              <a14:backgroundMark x1="34077" y1="48595" x2="34077" y2="48595"/>
                              <a14:backgroundMark x1="72154" y1="20744" x2="72154" y2="20744"/>
                              <a14:backgroundMark x1="73462" y1="18347" x2="73462" y2="18347"/>
                              <a14:backgroundMark x1="74692" y1="18926" x2="74692" y2="18926"/>
                              <a14:backgroundMark x1="71615" y1="20496" x2="71615" y2="20496"/>
                              <a14:backgroundMark x1="73462" y1="20661" x2="73462" y2="20661"/>
                              <a14:backgroundMark x1="74000" y1="21405" x2="74000" y2="21405"/>
                              <a14:backgroundMark x1="75000" y1="18926" x2="75000" y2="18926"/>
                              <a14:backgroundMark x1="40231" y1="18760" x2="40231" y2="18760"/>
                              <a14:backgroundMark x1="39385" y1="19752" x2="39385" y2="19752"/>
                              <a14:backgroundMark x1="38923" y1="22479" x2="39615" y2="22149"/>
                              <a14:backgroundMark x1="41231" y1="20744" x2="41231" y2="20744"/>
                              <a14:backgroundMark x1="42231" y1="21074" x2="42231" y2="21074"/>
                              <a14:backgroundMark x1="38385" y1="23554" x2="38385" y2="23554"/>
                              <a14:backgroundMark x1="37077" y1="19421" x2="37077" y2="19421"/>
                              <a14:backgroundMark x1="37385" y1="18017" x2="37385" y2="18017"/>
                              <a14:backgroundMark x1="76385" y1="20909" x2="76385" y2="20909"/>
                              <a14:backgroundMark x1="76538" y1="22645" x2="76538" y2="22645"/>
                              <a14:backgroundMark x1="77077" y1="21983" x2="77077" y2="21983"/>
                              <a14:backgroundMark x1="76231" y1="24298" x2="76231" y2="242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48" t="944" r="14514" b="44182"/>
                <a:stretch/>
              </p:blipFill>
              <p:spPr>
                <a:xfrm flipH="1">
                  <a:off x="9216096" y="4738752"/>
                  <a:ext cx="627476" cy="575268"/>
                </a:xfrm>
                <a:prstGeom prst="rect">
                  <a:avLst/>
                </a:prstGeom>
              </p:spPr>
            </p:pic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496" b="90744" l="385" r="100000">
                              <a14:foregroundMark x1="48692" y1="28182" x2="48692" y2="28182"/>
                              <a14:foregroundMark x1="78000" y1="20661" x2="78000" y2="20661"/>
                              <a14:foregroundMark x1="76462" y1="18264" x2="76462" y2="18264"/>
                              <a14:foregroundMark x1="36308" y1="23471" x2="36308" y2="23471"/>
                              <a14:backgroundMark x1="21231" y1="27603" x2="21231" y2="27603"/>
                              <a14:backgroundMark x1="26846" y1="30579" x2="26846" y2="30579"/>
                              <a14:backgroundMark x1="52308" y1="60000" x2="52308" y2="60000"/>
                              <a14:backgroundMark x1="59615" y1="56777" x2="59615" y2="56777"/>
                              <a14:backgroundMark x1="63077" y1="53471" x2="63077" y2="53471"/>
                              <a14:backgroundMark x1="65000" y1="51901" x2="66923" y2="51901"/>
                              <a14:backgroundMark x1="69538" y1="51901" x2="69538" y2="51901"/>
                              <a14:backgroundMark x1="73000" y1="53306" x2="73000" y2="53306"/>
                              <a14:backgroundMark x1="76846" y1="55372" x2="76846" y2="55372"/>
                              <a14:backgroundMark x1="78769" y1="57438" x2="80308" y2="59091"/>
                              <a14:backgroundMark x1="82692" y1="61818" x2="83769" y2="62314"/>
                              <a14:backgroundMark x1="70846" y1="59256" x2="70846" y2="59256"/>
                              <a14:backgroundMark x1="60462" y1="58099" x2="60923" y2="59091"/>
                              <a14:backgroundMark x1="32231" y1="55620" x2="32231" y2="55620"/>
                              <a14:backgroundMark x1="37846" y1="51901" x2="37846" y2="53471"/>
                              <a14:backgroundMark x1="37462" y1="56281" x2="37462" y2="56281"/>
                              <a14:backgroundMark x1="40231" y1="57190" x2="41308" y2="58099"/>
                              <a14:backgroundMark x1="37462" y1="51901" x2="37000" y2="51405"/>
                              <a14:backgroundMark x1="36385" y1="53719" x2="36385" y2="53719"/>
                              <a14:backgroundMark x1="33154" y1="50992" x2="33154" y2="50992"/>
                              <a14:backgroundMark x1="66923" y1="51653" x2="66923" y2="51653"/>
                              <a14:backgroundMark x1="69769" y1="53967" x2="69769" y2="54463"/>
                              <a14:backgroundMark x1="71077" y1="53719" x2="71077" y2="53719"/>
                              <a14:backgroundMark x1="62462" y1="50992" x2="62462" y2="50992"/>
                              <a14:backgroundMark x1="61154" y1="54463" x2="61154" y2="54463"/>
                              <a14:backgroundMark x1="68692" y1="53058" x2="69077" y2="53058"/>
                              <a14:backgroundMark x1="70154" y1="53967" x2="70154" y2="53967"/>
                              <a14:backgroundMark x1="71692" y1="55620" x2="71692" y2="55620"/>
                              <a14:backgroundMark x1="74077" y1="56777" x2="74077" y2="56777"/>
                              <a14:backgroundMark x1="34923" y1="51983" x2="34923" y2="51983"/>
                              <a14:backgroundMark x1="34923" y1="54463" x2="34923" y2="54463"/>
                              <a14:backgroundMark x1="55077" y1="55455" x2="55077" y2="55455"/>
                              <a14:backgroundMark x1="55154" y1="56033" x2="55154" y2="56033"/>
                              <a14:backgroundMark x1="55615" y1="56529" x2="55615" y2="56529"/>
                              <a14:backgroundMark x1="57923" y1="57603" x2="57923" y2="57603"/>
                              <a14:backgroundMark x1="31846" y1="42314" x2="31846" y2="42314"/>
                              <a14:backgroundMark x1="32846" y1="44380" x2="32846" y2="44380"/>
                              <a14:backgroundMark x1="34923" y1="44545" x2="34923" y2="44545"/>
                              <a14:backgroundMark x1="31615" y1="46116" x2="31615" y2="46116"/>
                              <a14:backgroundMark x1="34077" y1="48595" x2="34077" y2="48595"/>
                              <a14:backgroundMark x1="72154" y1="20744" x2="72154" y2="20744"/>
                              <a14:backgroundMark x1="73462" y1="18347" x2="73462" y2="18347"/>
                              <a14:backgroundMark x1="74692" y1="18926" x2="74692" y2="18926"/>
                              <a14:backgroundMark x1="71615" y1="20496" x2="71615" y2="20496"/>
                              <a14:backgroundMark x1="73462" y1="20661" x2="73462" y2="20661"/>
                              <a14:backgroundMark x1="74000" y1="21405" x2="74000" y2="21405"/>
                              <a14:backgroundMark x1="75000" y1="18926" x2="75000" y2="18926"/>
                              <a14:backgroundMark x1="40231" y1="18760" x2="40231" y2="18760"/>
                              <a14:backgroundMark x1="39385" y1="19752" x2="39385" y2="19752"/>
                              <a14:backgroundMark x1="38923" y1="22479" x2="39615" y2="22149"/>
                              <a14:backgroundMark x1="41231" y1="20744" x2="41231" y2="20744"/>
                              <a14:backgroundMark x1="42231" y1="21074" x2="42231" y2="21074"/>
                              <a14:backgroundMark x1="38385" y1="23554" x2="38385" y2="23554"/>
                              <a14:backgroundMark x1="37077" y1="19421" x2="37077" y2="19421"/>
                              <a14:backgroundMark x1="37385" y1="18017" x2="37385" y2="18017"/>
                              <a14:backgroundMark x1="76385" y1="20909" x2="76385" y2="20909"/>
                              <a14:backgroundMark x1="76538" y1="22645" x2="76538" y2="22645"/>
                              <a14:backgroundMark x1="77077" y1="21983" x2="77077" y2="21983"/>
                              <a14:backgroundMark x1="76231" y1="24298" x2="76231" y2="242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48" t="944" r="14514" b="44182"/>
                <a:stretch/>
              </p:blipFill>
              <p:spPr>
                <a:xfrm flipH="1">
                  <a:off x="8934899" y="5168359"/>
                  <a:ext cx="627476" cy="575268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496" b="90744" l="385" r="100000">
                              <a14:foregroundMark x1="48692" y1="28182" x2="48692" y2="28182"/>
                              <a14:foregroundMark x1="78000" y1="20661" x2="78000" y2="20661"/>
                              <a14:foregroundMark x1="76462" y1="18264" x2="76462" y2="18264"/>
                              <a14:foregroundMark x1="36308" y1="23471" x2="36308" y2="23471"/>
                              <a14:backgroundMark x1="21231" y1="27603" x2="21231" y2="27603"/>
                              <a14:backgroundMark x1="26846" y1="30579" x2="26846" y2="30579"/>
                              <a14:backgroundMark x1="52308" y1="60000" x2="52308" y2="60000"/>
                              <a14:backgroundMark x1="59615" y1="56777" x2="59615" y2="56777"/>
                              <a14:backgroundMark x1="63077" y1="53471" x2="63077" y2="53471"/>
                              <a14:backgroundMark x1="65000" y1="51901" x2="66923" y2="51901"/>
                              <a14:backgroundMark x1="69538" y1="51901" x2="69538" y2="51901"/>
                              <a14:backgroundMark x1="73000" y1="53306" x2="73000" y2="53306"/>
                              <a14:backgroundMark x1="76846" y1="55372" x2="76846" y2="55372"/>
                              <a14:backgroundMark x1="78769" y1="57438" x2="80308" y2="59091"/>
                              <a14:backgroundMark x1="82692" y1="61818" x2="83769" y2="62314"/>
                              <a14:backgroundMark x1="70846" y1="59256" x2="70846" y2="59256"/>
                              <a14:backgroundMark x1="60462" y1="58099" x2="60923" y2="59091"/>
                              <a14:backgroundMark x1="32231" y1="55620" x2="32231" y2="55620"/>
                              <a14:backgroundMark x1="37846" y1="51901" x2="37846" y2="53471"/>
                              <a14:backgroundMark x1="37462" y1="56281" x2="37462" y2="56281"/>
                              <a14:backgroundMark x1="40231" y1="57190" x2="41308" y2="58099"/>
                              <a14:backgroundMark x1="37462" y1="51901" x2="37000" y2="51405"/>
                              <a14:backgroundMark x1="36385" y1="53719" x2="36385" y2="53719"/>
                              <a14:backgroundMark x1="33154" y1="50992" x2="33154" y2="50992"/>
                              <a14:backgroundMark x1="66923" y1="51653" x2="66923" y2="51653"/>
                              <a14:backgroundMark x1="69769" y1="53967" x2="69769" y2="54463"/>
                              <a14:backgroundMark x1="71077" y1="53719" x2="71077" y2="53719"/>
                              <a14:backgroundMark x1="62462" y1="50992" x2="62462" y2="50992"/>
                              <a14:backgroundMark x1="61154" y1="54463" x2="61154" y2="54463"/>
                              <a14:backgroundMark x1="68692" y1="53058" x2="69077" y2="53058"/>
                              <a14:backgroundMark x1="70154" y1="53967" x2="70154" y2="53967"/>
                              <a14:backgroundMark x1="71692" y1="55620" x2="71692" y2="55620"/>
                              <a14:backgroundMark x1="74077" y1="56777" x2="74077" y2="56777"/>
                              <a14:backgroundMark x1="34923" y1="51983" x2="34923" y2="51983"/>
                              <a14:backgroundMark x1="34923" y1="54463" x2="34923" y2="54463"/>
                              <a14:backgroundMark x1="55077" y1="55455" x2="55077" y2="55455"/>
                              <a14:backgroundMark x1="55154" y1="56033" x2="55154" y2="56033"/>
                              <a14:backgroundMark x1="55615" y1="56529" x2="55615" y2="56529"/>
                              <a14:backgroundMark x1="57923" y1="57603" x2="57923" y2="57603"/>
                              <a14:backgroundMark x1="31846" y1="42314" x2="31846" y2="42314"/>
                              <a14:backgroundMark x1="32846" y1="44380" x2="32846" y2="44380"/>
                              <a14:backgroundMark x1="34923" y1="44545" x2="34923" y2="44545"/>
                              <a14:backgroundMark x1="31615" y1="46116" x2="31615" y2="46116"/>
                              <a14:backgroundMark x1="34077" y1="48595" x2="34077" y2="48595"/>
                              <a14:backgroundMark x1="72154" y1="20744" x2="72154" y2="20744"/>
                              <a14:backgroundMark x1="73462" y1="18347" x2="73462" y2="18347"/>
                              <a14:backgroundMark x1="74692" y1="18926" x2="74692" y2="18926"/>
                              <a14:backgroundMark x1="71615" y1="20496" x2="71615" y2="20496"/>
                              <a14:backgroundMark x1="73462" y1="20661" x2="73462" y2="20661"/>
                              <a14:backgroundMark x1="74000" y1="21405" x2="74000" y2="21405"/>
                              <a14:backgroundMark x1="75000" y1="18926" x2="75000" y2="18926"/>
                              <a14:backgroundMark x1="40231" y1="18760" x2="40231" y2="18760"/>
                              <a14:backgroundMark x1="39385" y1="19752" x2="39385" y2="19752"/>
                              <a14:backgroundMark x1="38923" y1="22479" x2="39615" y2="22149"/>
                              <a14:backgroundMark x1="41231" y1="20744" x2="41231" y2="20744"/>
                              <a14:backgroundMark x1="42231" y1="21074" x2="42231" y2="21074"/>
                              <a14:backgroundMark x1="38385" y1="23554" x2="38385" y2="23554"/>
                              <a14:backgroundMark x1="37077" y1="19421" x2="37077" y2="19421"/>
                              <a14:backgroundMark x1="37385" y1="18017" x2="37385" y2="18017"/>
                              <a14:backgroundMark x1="76385" y1="20909" x2="76385" y2="20909"/>
                              <a14:backgroundMark x1="76538" y1="22645" x2="76538" y2="22645"/>
                              <a14:backgroundMark x1="77077" y1="21983" x2="77077" y2="21983"/>
                              <a14:backgroundMark x1="76231" y1="24298" x2="76231" y2="242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48" t="944" r="14514" b="44182"/>
                <a:stretch/>
              </p:blipFill>
              <p:spPr>
                <a:xfrm flipH="1">
                  <a:off x="9444078" y="4280156"/>
                  <a:ext cx="627476" cy="575268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96" b="90744" l="385" r="100000">
                              <a14:foregroundMark x1="48692" y1="28182" x2="48692" y2="28182"/>
                              <a14:foregroundMark x1="78000" y1="20661" x2="78000" y2="20661"/>
                              <a14:foregroundMark x1="76462" y1="18264" x2="76462" y2="18264"/>
                              <a14:foregroundMark x1="36308" y1="23471" x2="36308" y2="23471"/>
                              <a14:backgroundMark x1="21231" y1="27603" x2="21231" y2="27603"/>
                              <a14:backgroundMark x1="26846" y1="30579" x2="26846" y2="30579"/>
                              <a14:backgroundMark x1="52308" y1="60000" x2="52308" y2="60000"/>
                              <a14:backgroundMark x1="59615" y1="56777" x2="59615" y2="56777"/>
                              <a14:backgroundMark x1="63077" y1="53471" x2="63077" y2="53471"/>
                              <a14:backgroundMark x1="65000" y1="51901" x2="66923" y2="51901"/>
                              <a14:backgroundMark x1="69538" y1="51901" x2="69538" y2="51901"/>
                              <a14:backgroundMark x1="73000" y1="53306" x2="73000" y2="53306"/>
                              <a14:backgroundMark x1="76846" y1="55372" x2="76846" y2="55372"/>
                              <a14:backgroundMark x1="78769" y1="57438" x2="80308" y2="59091"/>
                              <a14:backgroundMark x1="82692" y1="61818" x2="83769" y2="62314"/>
                              <a14:backgroundMark x1="70846" y1="59256" x2="70846" y2="59256"/>
                              <a14:backgroundMark x1="60462" y1="58099" x2="60923" y2="59091"/>
                              <a14:backgroundMark x1="32231" y1="55620" x2="32231" y2="55620"/>
                              <a14:backgroundMark x1="37846" y1="51901" x2="37846" y2="53471"/>
                              <a14:backgroundMark x1="37462" y1="56281" x2="37462" y2="56281"/>
                              <a14:backgroundMark x1="40231" y1="57190" x2="41308" y2="58099"/>
                              <a14:backgroundMark x1="37462" y1="51901" x2="37000" y2="51405"/>
                              <a14:backgroundMark x1="36385" y1="53719" x2="36385" y2="53719"/>
                              <a14:backgroundMark x1="33154" y1="50992" x2="33154" y2="50992"/>
                              <a14:backgroundMark x1="66923" y1="51653" x2="66923" y2="51653"/>
                              <a14:backgroundMark x1="69769" y1="53967" x2="69769" y2="54463"/>
                              <a14:backgroundMark x1="71077" y1="53719" x2="71077" y2="53719"/>
                              <a14:backgroundMark x1="62462" y1="50992" x2="62462" y2="50992"/>
                              <a14:backgroundMark x1="61154" y1="54463" x2="61154" y2="54463"/>
                              <a14:backgroundMark x1="68692" y1="53058" x2="69077" y2="53058"/>
                              <a14:backgroundMark x1="70154" y1="53967" x2="70154" y2="53967"/>
                              <a14:backgroundMark x1="71692" y1="55620" x2="71692" y2="55620"/>
                              <a14:backgroundMark x1="74077" y1="56777" x2="74077" y2="56777"/>
                              <a14:backgroundMark x1="34923" y1="51983" x2="34923" y2="51983"/>
                              <a14:backgroundMark x1="34923" y1="54463" x2="34923" y2="54463"/>
                              <a14:backgroundMark x1="55077" y1="55455" x2="55077" y2="55455"/>
                              <a14:backgroundMark x1="55154" y1="56033" x2="55154" y2="56033"/>
                              <a14:backgroundMark x1="55615" y1="56529" x2="55615" y2="56529"/>
                              <a14:backgroundMark x1="57923" y1="57603" x2="57923" y2="57603"/>
                              <a14:backgroundMark x1="31846" y1="42314" x2="31846" y2="42314"/>
                              <a14:backgroundMark x1="32846" y1="44380" x2="32846" y2="44380"/>
                              <a14:backgroundMark x1="34923" y1="44545" x2="34923" y2="44545"/>
                              <a14:backgroundMark x1="31615" y1="46116" x2="31615" y2="46116"/>
                              <a14:backgroundMark x1="34077" y1="48595" x2="34077" y2="48595"/>
                              <a14:backgroundMark x1="72154" y1="20744" x2="72154" y2="20744"/>
                              <a14:backgroundMark x1="73462" y1="18347" x2="73462" y2="18347"/>
                              <a14:backgroundMark x1="74692" y1="18926" x2="74692" y2="18926"/>
                              <a14:backgroundMark x1="71615" y1="20496" x2="71615" y2="20496"/>
                              <a14:backgroundMark x1="73462" y1="20661" x2="73462" y2="20661"/>
                              <a14:backgroundMark x1="74000" y1="21405" x2="74000" y2="21405"/>
                              <a14:backgroundMark x1="75000" y1="18926" x2="75000" y2="18926"/>
                              <a14:backgroundMark x1="40231" y1="18760" x2="40231" y2="18760"/>
                              <a14:backgroundMark x1="39385" y1="19752" x2="39385" y2="19752"/>
                              <a14:backgroundMark x1="38923" y1="22479" x2="39615" y2="22149"/>
                              <a14:backgroundMark x1="41231" y1="20744" x2="41231" y2="20744"/>
                              <a14:backgroundMark x1="42231" y1="21074" x2="42231" y2="21074"/>
                              <a14:backgroundMark x1="38385" y1="23554" x2="38385" y2="23554"/>
                              <a14:backgroundMark x1="37077" y1="19421" x2="37077" y2="19421"/>
                              <a14:backgroundMark x1="37385" y1="18017" x2="37385" y2="18017"/>
                              <a14:backgroundMark x1="76385" y1="20909" x2="76385" y2="20909"/>
                              <a14:backgroundMark x1="76538" y1="22645" x2="76538" y2="22645"/>
                              <a14:backgroundMark x1="77077" y1="21983" x2="77077" y2="21983"/>
                              <a14:backgroundMark x1="76231" y1="24298" x2="76231" y2="242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48" t="944" r="14514" b="44182"/>
                <a:stretch/>
              </p:blipFill>
              <p:spPr>
                <a:xfrm flipH="1">
                  <a:off x="9345869" y="3038850"/>
                  <a:ext cx="433011" cy="396983"/>
                </a:xfrm>
                <a:prstGeom prst="rect">
                  <a:avLst/>
                </a:prstGeom>
              </p:spPr>
            </p:pic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496" b="90744" l="385" r="100000">
                              <a14:foregroundMark x1="48692" y1="28182" x2="48692" y2="28182"/>
                              <a14:foregroundMark x1="78000" y1="20661" x2="78000" y2="20661"/>
                              <a14:foregroundMark x1="76462" y1="18264" x2="76462" y2="18264"/>
                              <a14:foregroundMark x1="36308" y1="23471" x2="36308" y2="23471"/>
                              <a14:backgroundMark x1="21231" y1="27603" x2="21231" y2="27603"/>
                              <a14:backgroundMark x1="26846" y1="30579" x2="26846" y2="30579"/>
                              <a14:backgroundMark x1="52308" y1="60000" x2="52308" y2="60000"/>
                              <a14:backgroundMark x1="59615" y1="56777" x2="59615" y2="56777"/>
                              <a14:backgroundMark x1="63077" y1="53471" x2="63077" y2="53471"/>
                              <a14:backgroundMark x1="65000" y1="51901" x2="66923" y2="51901"/>
                              <a14:backgroundMark x1="69538" y1="51901" x2="69538" y2="51901"/>
                              <a14:backgroundMark x1="73000" y1="53306" x2="73000" y2="53306"/>
                              <a14:backgroundMark x1="76846" y1="55372" x2="76846" y2="55372"/>
                              <a14:backgroundMark x1="78769" y1="57438" x2="80308" y2="59091"/>
                              <a14:backgroundMark x1="82692" y1="61818" x2="83769" y2="62314"/>
                              <a14:backgroundMark x1="70846" y1="59256" x2="70846" y2="59256"/>
                              <a14:backgroundMark x1="60462" y1="58099" x2="60923" y2="59091"/>
                              <a14:backgroundMark x1="32231" y1="55620" x2="32231" y2="55620"/>
                              <a14:backgroundMark x1="37846" y1="51901" x2="37846" y2="53471"/>
                              <a14:backgroundMark x1="37462" y1="56281" x2="37462" y2="56281"/>
                              <a14:backgroundMark x1="40231" y1="57190" x2="41308" y2="58099"/>
                              <a14:backgroundMark x1="37462" y1="51901" x2="37000" y2="51405"/>
                              <a14:backgroundMark x1="36385" y1="53719" x2="36385" y2="53719"/>
                              <a14:backgroundMark x1="33154" y1="50992" x2="33154" y2="50992"/>
                              <a14:backgroundMark x1="66923" y1="51653" x2="66923" y2="51653"/>
                              <a14:backgroundMark x1="69769" y1="53967" x2="69769" y2="54463"/>
                              <a14:backgroundMark x1="71077" y1="53719" x2="71077" y2="53719"/>
                              <a14:backgroundMark x1="62462" y1="50992" x2="62462" y2="50992"/>
                              <a14:backgroundMark x1="61154" y1="54463" x2="61154" y2="54463"/>
                              <a14:backgroundMark x1="68692" y1="53058" x2="69077" y2="53058"/>
                              <a14:backgroundMark x1="70154" y1="53967" x2="70154" y2="53967"/>
                              <a14:backgroundMark x1="71692" y1="55620" x2="71692" y2="55620"/>
                              <a14:backgroundMark x1="74077" y1="56777" x2="74077" y2="56777"/>
                              <a14:backgroundMark x1="34923" y1="51983" x2="34923" y2="51983"/>
                              <a14:backgroundMark x1="34923" y1="54463" x2="34923" y2="54463"/>
                              <a14:backgroundMark x1="55077" y1="55455" x2="55077" y2="55455"/>
                              <a14:backgroundMark x1="55154" y1="56033" x2="55154" y2="56033"/>
                              <a14:backgroundMark x1="55615" y1="56529" x2="55615" y2="56529"/>
                              <a14:backgroundMark x1="57923" y1="57603" x2="57923" y2="57603"/>
                              <a14:backgroundMark x1="31846" y1="42314" x2="31846" y2="42314"/>
                              <a14:backgroundMark x1="32846" y1="44380" x2="32846" y2="44380"/>
                              <a14:backgroundMark x1="34923" y1="44545" x2="34923" y2="44545"/>
                              <a14:backgroundMark x1="31615" y1="46116" x2="31615" y2="46116"/>
                              <a14:backgroundMark x1="34077" y1="48595" x2="34077" y2="48595"/>
                              <a14:backgroundMark x1="72154" y1="20744" x2="72154" y2="20744"/>
                              <a14:backgroundMark x1="73462" y1="18347" x2="73462" y2="18347"/>
                              <a14:backgroundMark x1="74692" y1="18926" x2="74692" y2="18926"/>
                              <a14:backgroundMark x1="71615" y1="20496" x2="71615" y2="20496"/>
                              <a14:backgroundMark x1="73462" y1="20661" x2="73462" y2="20661"/>
                              <a14:backgroundMark x1="74000" y1="21405" x2="74000" y2="21405"/>
                              <a14:backgroundMark x1="75000" y1="18926" x2="75000" y2="18926"/>
                              <a14:backgroundMark x1="40231" y1="18760" x2="40231" y2="18760"/>
                              <a14:backgroundMark x1="39385" y1="19752" x2="39385" y2="19752"/>
                              <a14:backgroundMark x1="38923" y1="22479" x2="39615" y2="22149"/>
                              <a14:backgroundMark x1="41231" y1="20744" x2="41231" y2="20744"/>
                              <a14:backgroundMark x1="42231" y1="21074" x2="42231" y2="21074"/>
                              <a14:backgroundMark x1="38385" y1="23554" x2="38385" y2="23554"/>
                              <a14:backgroundMark x1="37077" y1="19421" x2="37077" y2="19421"/>
                              <a14:backgroundMark x1="37385" y1="18017" x2="37385" y2="18017"/>
                              <a14:backgroundMark x1="76385" y1="20909" x2="76385" y2="20909"/>
                              <a14:backgroundMark x1="76538" y1="22645" x2="76538" y2="22645"/>
                              <a14:backgroundMark x1="77077" y1="21983" x2="77077" y2="21983"/>
                              <a14:backgroundMark x1="76231" y1="24298" x2="76231" y2="242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48" t="944" r="14514" b="44182"/>
                <a:stretch/>
              </p:blipFill>
              <p:spPr>
                <a:xfrm>
                  <a:off x="10216950" y="4280156"/>
                  <a:ext cx="627476" cy="575268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496" b="90744" l="385" r="100000">
                              <a14:foregroundMark x1="48692" y1="28182" x2="48692" y2="28182"/>
                              <a14:foregroundMark x1="78000" y1="20661" x2="78000" y2="20661"/>
                              <a14:foregroundMark x1="76462" y1="18264" x2="76462" y2="18264"/>
                              <a14:foregroundMark x1="36308" y1="23471" x2="36308" y2="23471"/>
                              <a14:backgroundMark x1="21231" y1="27603" x2="21231" y2="27603"/>
                              <a14:backgroundMark x1="26846" y1="30579" x2="26846" y2="30579"/>
                              <a14:backgroundMark x1="52308" y1="60000" x2="52308" y2="60000"/>
                              <a14:backgroundMark x1="59615" y1="56777" x2="59615" y2="56777"/>
                              <a14:backgroundMark x1="63077" y1="53471" x2="63077" y2="53471"/>
                              <a14:backgroundMark x1="65000" y1="51901" x2="66923" y2="51901"/>
                              <a14:backgroundMark x1="69538" y1="51901" x2="69538" y2="51901"/>
                              <a14:backgroundMark x1="73000" y1="53306" x2="73000" y2="53306"/>
                              <a14:backgroundMark x1="76846" y1="55372" x2="76846" y2="55372"/>
                              <a14:backgroundMark x1="78769" y1="57438" x2="80308" y2="59091"/>
                              <a14:backgroundMark x1="82692" y1="61818" x2="83769" y2="62314"/>
                              <a14:backgroundMark x1="70846" y1="59256" x2="70846" y2="59256"/>
                              <a14:backgroundMark x1="60462" y1="58099" x2="60923" y2="59091"/>
                              <a14:backgroundMark x1="32231" y1="55620" x2="32231" y2="55620"/>
                              <a14:backgroundMark x1="37846" y1="51901" x2="37846" y2="53471"/>
                              <a14:backgroundMark x1="37462" y1="56281" x2="37462" y2="56281"/>
                              <a14:backgroundMark x1="40231" y1="57190" x2="41308" y2="58099"/>
                              <a14:backgroundMark x1="37462" y1="51901" x2="37000" y2="51405"/>
                              <a14:backgroundMark x1="36385" y1="53719" x2="36385" y2="53719"/>
                              <a14:backgroundMark x1="33154" y1="50992" x2="33154" y2="50992"/>
                              <a14:backgroundMark x1="66923" y1="51653" x2="66923" y2="51653"/>
                              <a14:backgroundMark x1="69769" y1="53967" x2="69769" y2="54463"/>
                              <a14:backgroundMark x1="71077" y1="53719" x2="71077" y2="53719"/>
                              <a14:backgroundMark x1="62462" y1="50992" x2="62462" y2="50992"/>
                              <a14:backgroundMark x1="61154" y1="54463" x2="61154" y2="54463"/>
                              <a14:backgroundMark x1="68692" y1="53058" x2="69077" y2="53058"/>
                              <a14:backgroundMark x1="70154" y1="53967" x2="70154" y2="53967"/>
                              <a14:backgroundMark x1="71692" y1="55620" x2="71692" y2="55620"/>
                              <a14:backgroundMark x1="74077" y1="56777" x2="74077" y2="56777"/>
                              <a14:backgroundMark x1="34923" y1="51983" x2="34923" y2="51983"/>
                              <a14:backgroundMark x1="34923" y1="54463" x2="34923" y2="54463"/>
                              <a14:backgroundMark x1="55077" y1="55455" x2="55077" y2="55455"/>
                              <a14:backgroundMark x1="55154" y1="56033" x2="55154" y2="56033"/>
                              <a14:backgroundMark x1="55615" y1="56529" x2="55615" y2="56529"/>
                              <a14:backgroundMark x1="57923" y1="57603" x2="57923" y2="57603"/>
                              <a14:backgroundMark x1="31846" y1="42314" x2="31846" y2="42314"/>
                              <a14:backgroundMark x1="32846" y1="44380" x2="32846" y2="44380"/>
                              <a14:backgroundMark x1="34923" y1="44545" x2="34923" y2="44545"/>
                              <a14:backgroundMark x1="31615" y1="46116" x2="31615" y2="46116"/>
                              <a14:backgroundMark x1="34077" y1="48595" x2="34077" y2="48595"/>
                              <a14:backgroundMark x1="72154" y1="20744" x2="72154" y2="20744"/>
                              <a14:backgroundMark x1="73462" y1="18347" x2="73462" y2="18347"/>
                              <a14:backgroundMark x1="74692" y1="18926" x2="74692" y2="18926"/>
                              <a14:backgroundMark x1="71615" y1="20496" x2="71615" y2="20496"/>
                              <a14:backgroundMark x1="73462" y1="20661" x2="73462" y2="20661"/>
                              <a14:backgroundMark x1="74000" y1="21405" x2="74000" y2="21405"/>
                              <a14:backgroundMark x1="75000" y1="18926" x2="75000" y2="18926"/>
                              <a14:backgroundMark x1="40231" y1="18760" x2="40231" y2="18760"/>
                              <a14:backgroundMark x1="39385" y1="19752" x2="39385" y2="19752"/>
                              <a14:backgroundMark x1="38923" y1="22479" x2="39615" y2="22149"/>
                              <a14:backgroundMark x1="41231" y1="20744" x2="41231" y2="20744"/>
                              <a14:backgroundMark x1="42231" y1="21074" x2="42231" y2="21074"/>
                              <a14:backgroundMark x1="38385" y1="23554" x2="38385" y2="23554"/>
                              <a14:backgroundMark x1="37077" y1="19421" x2="37077" y2="19421"/>
                              <a14:backgroundMark x1="37385" y1="18017" x2="37385" y2="18017"/>
                              <a14:backgroundMark x1="76385" y1="20909" x2="76385" y2="20909"/>
                              <a14:backgroundMark x1="76538" y1="22645" x2="76538" y2="22645"/>
                              <a14:backgroundMark x1="77077" y1="21983" x2="77077" y2="21983"/>
                              <a14:backgroundMark x1="76231" y1="24298" x2="76231" y2="242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48" t="944" r="14514" b="44182"/>
                <a:stretch/>
              </p:blipFill>
              <p:spPr>
                <a:xfrm>
                  <a:off x="10475272" y="4748993"/>
                  <a:ext cx="627476" cy="575268"/>
                </a:xfrm>
                <a:prstGeom prst="rect">
                  <a:avLst/>
                </a:prstGeom>
              </p:spPr>
            </p:pic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496" b="90744" l="385" r="100000">
                              <a14:foregroundMark x1="48692" y1="28182" x2="48692" y2="28182"/>
                              <a14:foregroundMark x1="78000" y1="20661" x2="78000" y2="20661"/>
                              <a14:foregroundMark x1="76462" y1="18264" x2="76462" y2="18264"/>
                              <a14:foregroundMark x1="36308" y1="23471" x2="36308" y2="23471"/>
                              <a14:backgroundMark x1="21231" y1="27603" x2="21231" y2="27603"/>
                              <a14:backgroundMark x1="26846" y1="30579" x2="26846" y2="30579"/>
                              <a14:backgroundMark x1="52308" y1="60000" x2="52308" y2="60000"/>
                              <a14:backgroundMark x1="59615" y1="56777" x2="59615" y2="56777"/>
                              <a14:backgroundMark x1="63077" y1="53471" x2="63077" y2="53471"/>
                              <a14:backgroundMark x1="65000" y1="51901" x2="66923" y2="51901"/>
                              <a14:backgroundMark x1="69538" y1="51901" x2="69538" y2="51901"/>
                              <a14:backgroundMark x1="73000" y1="53306" x2="73000" y2="53306"/>
                              <a14:backgroundMark x1="76846" y1="55372" x2="76846" y2="55372"/>
                              <a14:backgroundMark x1="78769" y1="57438" x2="80308" y2="59091"/>
                              <a14:backgroundMark x1="82692" y1="61818" x2="83769" y2="62314"/>
                              <a14:backgroundMark x1="70846" y1="59256" x2="70846" y2="59256"/>
                              <a14:backgroundMark x1="60462" y1="58099" x2="60923" y2="59091"/>
                              <a14:backgroundMark x1="32231" y1="55620" x2="32231" y2="55620"/>
                              <a14:backgroundMark x1="37846" y1="51901" x2="37846" y2="53471"/>
                              <a14:backgroundMark x1="37462" y1="56281" x2="37462" y2="56281"/>
                              <a14:backgroundMark x1="40231" y1="57190" x2="41308" y2="58099"/>
                              <a14:backgroundMark x1="37462" y1="51901" x2="37000" y2="51405"/>
                              <a14:backgroundMark x1="36385" y1="53719" x2="36385" y2="53719"/>
                              <a14:backgroundMark x1="33154" y1="50992" x2="33154" y2="50992"/>
                              <a14:backgroundMark x1="66923" y1="51653" x2="66923" y2="51653"/>
                              <a14:backgroundMark x1="69769" y1="53967" x2="69769" y2="54463"/>
                              <a14:backgroundMark x1="71077" y1="53719" x2="71077" y2="53719"/>
                              <a14:backgroundMark x1="62462" y1="50992" x2="62462" y2="50992"/>
                              <a14:backgroundMark x1="61154" y1="54463" x2="61154" y2="54463"/>
                              <a14:backgroundMark x1="68692" y1="53058" x2="69077" y2="53058"/>
                              <a14:backgroundMark x1="70154" y1="53967" x2="70154" y2="53967"/>
                              <a14:backgroundMark x1="71692" y1="55620" x2="71692" y2="55620"/>
                              <a14:backgroundMark x1="74077" y1="56777" x2="74077" y2="56777"/>
                              <a14:backgroundMark x1="34923" y1="51983" x2="34923" y2="51983"/>
                              <a14:backgroundMark x1="34923" y1="54463" x2="34923" y2="54463"/>
                              <a14:backgroundMark x1="55077" y1="55455" x2="55077" y2="55455"/>
                              <a14:backgroundMark x1="55154" y1="56033" x2="55154" y2="56033"/>
                              <a14:backgroundMark x1="55615" y1="56529" x2="55615" y2="56529"/>
                              <a14:backgroundMark x1="57923" y1="57603" x2="57923" y2="57603"/>
                              <a14:backgroundMark x1="31846" y1="42314" x2="31846" y2="42314"/>
                              <a14:backgroundMark x1="32846" y1="44380" x2="32846" y2="44380"/>
                              <a14:backgroundMark x1="34923" y1="44545" x2="34923" y2="44545"/>
                              <a14:backgroundMark x1="31615" y1="46116" x2="31615" y2="46116"/>
                              <a14:backgroundMark x1="34077" y1="48595" x2="34077" y2="48595"/>
                              <a14:backgroundMark x1="72154" y1="20744" x2="72154" y2="20744"/>
                              <a14:backgroundMark x1="73462" y1="18347" x2="73462" y2="18347"/>
                              <a14:backgroundMark x1="74692" y1="18926" x2="74692" y2="18926"/>
                              <a14:backgroundMark x1="71615" y1="20496" x2="71615" y2="20496"/>
                              <a14:backgroundMark x1="73462" y1="20661" x2="73462" y2="20661"/>
                              <a14:backgroundMark x1="74000" y1="21405" x2="74000" y2="21405"/>
                              <a14:backgroundMark x1="75000" y1="18926" x2="75000" y2="18926"/>
                              <a14:backgroundMark x1="40231" y1="18760" x2="40231" y2="18760"/>
                              <a14:backgroundMark x1="39385" y1="19752" x2="39385" y2="19752"/>
                              <a14:backgroundMark x1="38923" y1="22479" x2="39615" y2="22149"/>
                              <a14:backgroundMark x1="41231" y1="20744" x2="41231" y2="20744"/>
                              <a14:backgroundMark x1="42231" y1="21074" x2="42231" y2="21074"/>
                              <a14:backgroundMark x1="38385" y1="23554" x2="38385" y2="23554"/>
                              <a14:backgroundMark x1="37077" y1="19421" x2="37077" y2="19421"/>
                              <a14:backgroundMark x1="37385" y1="18017" x2="37385" y2="18017"/>
                              <a14:backgroundMark x1="76385" y1="20909" x2="76385" y2="20909"/>
                              <a14:backgroundMark x1="76538" y1="22645" x2="76538" y2="22645"/>
                              <a14:backgroundMark x1="77077" y1="21983" x2="77077" y2="21983"/>
                              <a14:backgroundMark x1="76231" y1="24298" x2="76231" y2="242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48" t="944" r="14514" b="44182"/>
                <a:stretch/>
              </p:blipFill>
              <p:spPr>
                <a:xfrm>
                  <a:off x="10669794" y="5168063"/>
                  <a:ext cx="627476" cy="575268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96" b="90744" l="385" r="100000">
                              <a14:foregroundMark x1="48692" y1="28182" x2="48692" y2="28182"/>
                              <a14:foregroundMark x1="78000" y1="20661" x2="78000" y2="20661"/>
                              <a14:foregroundMark x1="76462" y1="18264" x2="76462" y2="18264"/>
                              <a14:foregroundMark x1="36308" y1="23471" x2="36308" y2="23471"/>
                              <a14:backgroundMark x1="21231" y1="27603" x2="21231" y2="27603"/>
                              <a14:backgroundMark x1="26846" y1="30579" x2="26846" y2="30579"/>
                              <a14:backgroundMark x1="52308" y1="60000" x2="52308" y2="60000"/>
                              <a14:backgroundMark x1="59615" y1="56777" x2="59615" y2="56777"/>
                              <a14:backgroundMark x1="63077" y1="53471" x2="63077" y2="53471"/>
                              <a14:backgroundMark x1="65000" y1="51901" x2="66923" y2="51901"/>
                              <a14:backgroundMark x1="69538" y1="51901" x2="69538" y2="51901"/>
                              <a14:backgroundMark x1="73000" y1="53306" x2="73000" y2="53306"/>
                              <a14:backgroundMark x1="76846" y1="55372" x2="76846" y2="55372"/>
                              <a14:backgroundMark x1="78769" y1="57438" x2="80308" y2="59091"/>
                              <a14:backgroundMark x1="82692" y1="61818" x2="83769" y2="62314"/>
                              <a14:backgroundMark x1="70846" y1="59256" x2="70846" y2="59256"/>
                              <a14:backgroundMark x1="60462" y1="58099" x2="60923" y2="59091"/>
                              <a14:backgroundMark x1="32231" y1="55620" x2="32231" y2="55620"/>
                              <a14:backgroundMark x1="37846" y1="51901" x2="37846" y2="53471"/>
                              <a14:backgroundMark x1="37462" y1="56281" x2="37462" y2="56281"/>
                              <a14:backgroundMark x1="40231" y1="57190" x2="41308" y2="58099"/>
                              <a14:backgroundMark x1="37462" y1="51901" x2="37000" y2="51405"/>
                              <a14:backgroundMark x1="36385" y1="53719" x2="36385" y2="53719"/>
                              <a14:backgroundMark x1="33154" y1="50992" x2="33154" y2="50992"/>
                              <a14:backgroundMark x1="66923" y1="51653" x2="66923" y2="51653"/>
                              <a14:backgroundMark x1="69769" y1="53967" x2="69769" y2="54463"/>
                              <a14:backgroundMark x1="71077" y1="53719" x2="71077" y2="53719"/>
                              <a14:backgroundMark x1="62462" y1="50992" x2="62462" y2="50992"/>
                              <a14:backgroundMark x1="61154" y1="54463" x2="61154" y2="54463"/>
                              <a14:backgroundMark x1="68692" y1="53058" x2="69077" y2="53058"/>
                              <a14:backgroundMark x1="70154" y1="53967" x2="70154" y2="53967"/>
                              <a14:backgroundMark x1="71692" y1="55620" x2="71692" y2="55620"/>
                              <a14:backgroundMark x1="74077" y1="56777" x2="74077" y2="56777"/>
                              <a14:backgroundMark x1="34923" y1="51983" x2="34923" y2="51983"/>
                              <a14:backgroundMark x1="34923" y1="54463" x2="34923" y2="54463"/>
                              <a14:backgroundMark x1="55077" y1="55455" x2="55077" y2="55455"/>
                              <a14:backgroundMark x1="55154" y1="56033" x2="55154" y2="56033"/>
                              <a14:backgroundMark x1="55615" y1="56529" x2="55615" y2="56529"/>
                              <a14:backgroundMark x1="57923" y1="57603" x2="57923" y2="57603"/>
                              <a14:backgroundMark x1="31846" y1="42314" x2="31846" y2="42314"/>
                              <a14:backgroundMark x1="32846" y1="44380" x2="32846" y2="44380"/>
                              <a14:backgroundMark x1="34923" y1="44545" x2="34923" y2="44545"/>
                              <a14:backgroundMark x1="31615" y1="46116" x2="31615" y2="46116"/>
                              <a14:backgroundMark x1="34077" y1="48595" x2="34077" y2="48595"/>
                              <a14:backgroundMark x1="72154" y1="20744" x2="72154" y2="20744"/>
                              <a14:backgroundMark x1="73462" y1="18347" x2="73462" y2="18347"/>
                              <a14:backgroundMark x1="74692" y1="18926" x2="74692" y2="18926"/>
                              <a14:backgroundMark x1="71615" y1="20496" x2="71615" y2="20496"/>
                              <a14:backgroundMark x1="73462" y1="20661" x2="73462" y2="20661"/>
                              <a14:backgroundMark x1="74000" y1="21405" x2="74000" y2="21405"/>
                              <a14:backgroundMark x1="75000" y1="18926" x2="75000" y2="18926"/>
                              <a14:backgroundMark x1="40231" y1="18760" x2="40231" y2="18760"/>
                              <a14:backgroundMark x1="39385" y1="19752" x2="39385" y2="19752"/>
                              <a14:backgroundMark x1="38923" y1="22479" x2="39615" y2="22149"/>
                              <a14:backgroundMark x1="41231" y1="20744" x2="41231" y2="20744"/>
                              <a14:backgroundMark x1="42231" y1="21074" x2="42231" y2="21074"/>
                              <a14:backgroundMark x1="38385" y1="23554" x2="38385" y2="23554"/>
                              <a14:backgroundMark x1="37077" y1="19421" x2="37077" y2="19421"/>
                              <a14:backgroundMark x1="37385" y1="18017" x2="37385" y2="18017"/>
                              <a14:backgroundMark x1="76385" y1="20909" x2="76385" y2="20909"/>
                              <a14:backgroundMark x1="76538" y1="22645" x2="76538" y2="22645"/>
                              <a14:backgroundMark x1="77077" y1="21983" x2="77077" y2="21983"/>
                              <a14:backgroundMark x1="76231" y1="24298" x2="76231" y2="242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48" t="944" r="14514" b="44182"/>
                <a:stretch/>
              </p:blipFill>
              <p:spPr>
                <a:xfrm flipH="1">
                  <a:off x="9793727" y="3292657"/>
                  <a:ext cx="433011" cy="3969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194306" y="1905081"/>
              <a:ext cx="939753" cy="606128"/>
            </a:xfrm>
            <a:prstGeom prst="rect">
              <a:avLst/>
            </a:prstGeom>
          </p:spPr>
        </p:pic>
      </p:grp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7" t="7002" r="4790" b="24904"/>
          <a:stretch/>
        </p:blipFill>
        <p:spPr>
          <a:xfrm rot="444340" flipH="1">
            <a:off x="7313310" y="1640133"/>
            <a:ext cx="1288541" cy="131380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0160" y="371078"/>
            <a:ext cx="9538941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71554" y="361770"/>
            <a:ext cx="1632766" cy="13858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671" y="523885"/>
            <a:ext cx="1230286" cy="1047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72" name="Group 71"/>
          <p:cNvGrpSpPr/>
          <p:nvPr/>
        </p:nvGrpSpPr>
        <p:grpSpPr>
          <a:xfrm>
            <a:off x="9792787" y="2009465"/>
            <a:ext cx="2472718" cy="2407414"/>
            <a:chOff x="9792787" y="2009465"/>
            <a:chExt cx="2472718" cy="2407414"/>
          </a:xfrm>
        </p:grpSpPr>
        <p:grpSp>
          <p:nvGrpSpPr>
            <p:cNvPr id="18" name="Group 17"/>
            <p:cNvGrpSpPr/>
            <p:nvPr/>
          </p:nvGrpSpPr>
          <p:grpSpPr>
            <a:xfrm>
              <a:off x="9792787" y="2009465"/>
              <a:ext cx="2016573" cy="2407414"/>
              <a:chOff x="983422" y="2385754"/>
              <a:chExt cx="4222472" cy="4601890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422" y="2385754"/>
                <a:ext cx="4222472" cy="460189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769" b="90000" l="7923" r="90000">
                            <a14:foregroundMark x1="44846" y1="38077" x2="44846" y2="38077"/>
                            <a14:foregroundMark x1="43077" y1="39462" x2="40769" y2="40769"/>
                            <a14:foregroundMark x1="53692" y1="41154" x2="53692" y2="41154"/>
                            <a14:foregroundMark x1="53462" y1="38846" x2="53462" y2="38846"/>
                            <a14:foregroundMark x1="47538" y1="23308" x2="47538" y2="23308"/>
                            <a14:foregroundMark x1="43692" y1="28462" x2="43692" y2="28462"/>
                            <a14:foregroundMark x1="39231" y1="19231" x2="39231" y2="192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94689" y="5207913"/>
                <a:ext cx="1094245" cy="864165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769" b="90000" l="7923" r="90000">
                            <a14:foregroundMark x1="44846" y1="38077" x2="44846" y2="38077"/>
                            <a14:foregroundMark x1="43077" y1="39462" x2="40769" y2="40769"/>
                            <a14:foregroundMark x1="53692" y1="41154" x2="53692" y2="41154"/>
                            <a14:foregroundMark x1="53462" y1="38846" x2="53462" y2="38846"/>
                            <a14:foregroundMark x1="47538" y1="23308" x2="47538" y2="23308"/>
                            <a14:foregroundMark x1="43692" y1="28462" x2="43692" y2="28462"/>
                            <a14:foregroundMark x1="39231" y1="19231" x2="39231" y2="192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1418" y="3530751"/>
                <a:ext cx="644902" cy="509302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769" b="90000" l="7923" r="90000">
                            <a14:foregroundMark x1="44846" y1="38077" x2="44846" y2="38077"/>
                            <a14:foregroundMark x1="43077" y1="39462" x2="40769" y2="40769"/>
                            <a14:foregroundMark x1="53692" y1="41154" x2="53692" y2="41154"/>
                            <a14:foregroundMark x1="53462" y1="38846" x2="53462" y2="38846"/>
                            <a14:foregroundMark x1="47538" y1="23308" x2="47538" y2="23308"/>
                            <a14:foregroundMark x1="43692" y1="28462" x2="43692" y2="28462"/>
                            <a14:foregroundMark x1="39231" y1="19231" x2="39231" y2="192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732473" y="4443143"/>
                <a:ext cx="705830" cy="557419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769" b="90000" l="7923" r="90000">
                            <a14:foregroundMark x1="44846" y1="38077" x2="44846" y2="38077"/>
                            <a14:foregroundMark x1="43077" y1="39462" x2="40769" y2="40769"/>
                            <a14:foregroundMark x1="53692" y1="41154" x2="53692" y2="41154"/>
                            <a14:foregroundMark x1="53462" y1="38846" x2="53462" y2="38846"/>
                            <a14:foregroundMark x1="47538" y1="23308" x2="47538" y2="23308"/>
                            <a14:foregroundMark x1="43692" y1="28462" x2="43692" y2="28462"/>
                            <a14:foregroundMark x1="39231" y1="19231" x2="39231" y2="192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74763" y="4852573"/>
                <a:ext cx="919751" cy="747439"/>
              </a:xfrm>
              <a:prstGeom prst="rect">
                <a:avLst/>
              </a:prstGeom>
            </p:spPr>
          </p:pic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758409" y="2026520"/>
              <a:ext cx="1507096" cy="824572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1" t="9524" b="16428"/>
          <a:stretch/>
        </p:blipFill>
        <p:spPr>
          <a:xfrm>
            <a:off x="8675828" y="1798538"/>
            <a:ext cx="1424448" cy="13051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38" b="90000" l="4601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37" r="13679" b="18418"/>
          <a:stretch/>
        </p:blipFill>
        <p:spPr>
          <a:xfrm>
            <a:off x="5636376" y="1585464"/>
            <a:ext cx="3227728" cy="448332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8" b="23760"/>
          <a:stretch/>
        </p:blipFill>
        <p:spPr>
          <a:xfrm rot="845923">
            <a:off x="7098141" y="4505840"/>
            <a:ext cx="1753843" cy="129517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0" t="22143" r="4714" b="28214"/>
          <a:stretch/>
        </p:blipFill>
        <p:spPr>
          <a:xfrm rot="19562069">
            <a:off x="7467873" y="2577651"/>
            <a:ext cx="1434936" cy="117198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8" b="23760"/>
          <a:stretch/>
        </p:blipFill>
        <p:spPr>
          <a:xfrm rot="20858285" flipH="1">
            <a:off x="5632003" y="3924472"/>
            <a:ext cx="1926207" cy="142246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0" t="22143" r="4714" b="28214"/>
          <a:stretch/>
        </p:blipFill>
        <p:spPr>
          <a:xfrm rot="2037931" flipH="1">
            <a:off x="5644602" y="2849396"/>
            <a:ext cx="1434936" cy="1171988"/>
          </a:xfrm>
          <a:prstGeom prst="rect">
            <a:avLst/>
          </a:prstGeom>
        </p:spPr>
      </p:pic>
      <p:sp>
        <p:nvSpPr>
          <p:cNvPr id="65" name="Striped Right Arrow 64"/>
          <p:cNvSpPr/>
          <p:nvPr/>
        </p:nvSpPr>
        <p:spPr>
          <a:xfrm rot="10800000">
            <a:off x="2958345" y="3475919"/>
            <a:ext cx="2416629" cy="1363436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6" y="4050498"/>
            <a:ext cx="2675654" cy="267565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0160" y="371078"/>
            <a:ext cx="9538941" cy="171312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308" b="97692" l="2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6" y="1424078"/>
            <a:ext cx="2274253" cy="29863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139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71554" y="361770"/>
            <a:ext cx="1632766" cy="13858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671" y="523885"/>
            <a:ext cx="1230286" cy="1047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5" name="Striped Right Arrow 64"/>
          <p:cNvSpPr/>
          <p:nvPr/>
        </p:nvSpPr>
        <p:spPr>
          <a:xfrm rot="10800000">
            <a:off x="2958345" y="3475919"/>
            <a:ext cx="2416629" cy="1363436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85" y="348857"/>
            <a:ext cx="9680723" cy="17131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974" y="2672228"/>
            <a:ext cx="6627693" cy="2684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56" b="95596" l="1000" r="100000">
                        <a14:foregroundMark x1="37077" y1="24060" x2="37077" y2="24060"/>
                        <a14:foregroundMark x1="36923" y1="19871" x2="36923" y2="19871"/>
                        <a14:foregroundMark x1="35615" y1="21590" x2="34923" y2="21912"/>
                        <a14:foregroundMark x1="31308" y1="24812" x2="31308" y2="24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1" y="3891288"/>
            <a:ext cx="2192696" cy="1792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95" l="1000" r="9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908">
            <a:off x="1318399" y="2169177"/>
            <a:ext cx="2043704" cy="18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2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-251416" y="3091833"/>
            <a:ext cx="4753433" cy="3610057"/>
            <a:chOff x="-251416" y="3091833"/>
            <a:chExt cx="4753433" cy="36100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416" y="3091833"/>
              <a:ext cx="4753433" cy="361005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42" b="82510" l="2000" r="56000">
                          <a14:foregroundMark x1="26222" y1="56274" x2="26222" y2="56654"/>
                          <a14:backgroundMark x1="45111" y1="53612" x2="45111" y2="53612"/>
                          <a14:backgroundMark x1="45111" y1="50570" x2="45111" y2="50570"/>
                          <a14:backgroundMark x1="44444" y1="49810" x2="44444" y2="498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" t="10294" r="52384" b="20875"/>
            <a:stretch/>
          </p:blipFill>
          <p:spPr>
            <a:xfrm>
              <a:off x="259213" y="3455547"/>
              <a:ext cx="1848049" cy="1601261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6" b="71026" l="2889" r="98222">
                        <a14:foregroundMark x1="60000" y1="19231" x2="60000" y2="19231"/>
                        <a14:foregroundMark x1="51778" y1="21026" x2="51778" y2="2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b="28418"/>
          <a:stretch/>
        </p:blipFill>
        <p:spPr>
          <a:xfrm>
            <a:off x="2127267" y="4295902"/>
            <a:ext cx="1673441" cy="108221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6" b="71026" l="2889" r="98222">
                        <a14:foregroundMark x1="60000" y1="19231" x2="60000" y2="19231"/>
                        <a14:foregroundMark x1="51778" y1="21026" x2="51778" y2="2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b="28418"/>
          <a:stretch/>
        </p:blipFill>
        <p:spPr>
          <a:xfrm>
            <a:off x="3279403" y="4647791"/>
            <a:ext cx="1673441" cy="108221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817" l="0" r="100000">
                        <a14:foregroundMark x1="19692" y1="15904" x2="19692" y2="15904"/>
                        <a14:foregroundMark x1="16769" y1="15675" x2="16769" y2="15675"/>
                        <a14:foregroundMark x1="5692" y1="28833" x2="5692" y2="28833"/>
                        <a14:foregroundMark x1="5538" y1="24485" x2="6462" y2="23570"/>
                        <a14:foregroundMark x1="84154" y1="16476" x2="84154" y2="15332"/>
                        <a14:foregroundMark x1="81923" y1="6865" x2="81923" y2="6865"/>
                        <a14:foregroundMark x1="81923" y1="10755" x2="81923" y2="11556"/>
                        <a14:foregroundMark x1="94462" y1="27231" x2="94462" y2="27231"/>
                        <a14:foregroundMark x1="95769" y1="24943" x2="95769" y2="24943"/>
                        <a14:foregroundMark x1="16385" y1="12128" x2="16769" y2="11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82" y="3703059"/>
            <a:ext cx="1942136" cy="130571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6" b="71026" l="2889" r="98222">
                        <a14:foregroundMark x1="60000" y1="19231" x2="60000" y2="19231"/>
                        <a14:foregroundMark x1="51778" y1="21026" x2="51778" y2="2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b="28418"/>
          <a:stretch/>
        </p:blipFill>
        <p:spPr>
          <a:xfrm>
            <a:off x="4485945" y="4894407"/>
            <a:ext cx="1673441" cy="108221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6" b="71026" l="2889" r="98222">
                        <a14:foregroundMark x1="60000" y1="19231" x2="60000" y2="19231"/>
                        <a14:foregroundMark x1="51778" y1="21026" x2="51778" y2="2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b="28418"/>
          <a:stretch/>
        </p:blipFill>
        <p:spPr>
          <a:xfrm>
            <a:off x="5845634" y="5131888"/>
            <a:ext cx="1673441" cy="108221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6638437" y="2037895"/>
            <a:ext cx="5500460" cy="3246950"/>
            <a:chOff x="6062108" y="1908195"/>
            <a:chExt cx="5500460" cy="324695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822267" y="1908195"/>
              <a:ext cx="1558179" cy="204312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0214" y="1952928"/>
              <a:ext cx="1522053" cy="199575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12896" y="2860933"/>
              <a:ext cx="1749672" cy="2294212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2108" y="2828760"/>
              <a:ext cx="1761277" cy="2309430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4018116" y="1865635"/>
            <a:ext cx="3396382" cy="2791291"/>
            <a:chOff x="4449506" y="2310470"/>
            <a:chExt cx="3396382" cy="2955143"/>
          </a:xfrm>
        </p:grpSpPr>
        <p:grpSp>
          <p:nvGrpSpPr>
            <p:cNvPr id="44" name="Group 43"/>
            <p:cNvGrpSpPr/>
            <p:nvPr/>
          </p:nvGrpSpPr>
          <p:grpSpPr>
            <a:xfrm>
              <a:off x="4449506" y="2873667"/>
              <a:ext cx="3396382" cy="2391946"/>
              <a:chOff x="6494619" y="2664862"/>
              <a:chExt cx="5029200" cy="3014133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1" t="28872" r="5855" b="27177"/>
              <a:stretch/>
            </p:blipFill>
            <p:spPr>
              <a:xfrm>
                <a:off x="6494619" y="2664862"/>
                <a:ext cx="5029200" cy="3014133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72" t="6941" r="36055" b="25316"/>
              <a:stretch/>
            </p:blipFill>
            <p:spPr>
              <a:xfrm>
                <a:off x="7258206" y="2987642"/>
                <a:ext cx="2472573" cy="2051121"/>
              </a:xfrm>
              <a:prstGeom prst="rect">
                <a:avLst/>
              </a:prstGeom>
            </p:spPr>
          </p:pic>
        </p:grp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6045964" y="2310470"/>
              <a:ext cx="1673441" cy="1082210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1386800" y="1669805"/>
            <a:ext cx="1405825" cy="1133032"/>
            <a:chOff x="1272532" y="1808957"/>
            <a:chExt cx="3009282" cy="1614822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" t="5863" b="50049"/>
            <a:stretch/>
          </p:blipFill>
          <p:spPr>
            <a:xfrm>
              <a:off x="1272532" y="1808957"/>
              <a:ext cx="3009282" cy="1464733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2" t="6941" r="36055" b="25316"/>
            <a:stretch/>
          </p:blipFill>
          <p:spPr>
            <a:xfrm>
              <a:off x="1635563" y="2446152"/>
              <a:ext cx="1146210" cy="977627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2164637" y="1829875"/>
            <a:ext cx="2910064" cy="1516116"/>
            <a:chOff x="1272532" y="1808957"/>
            <a:chExt cx="3009282" cy="1614822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" t="5863" b="50049"/>
            <a:stretch/>
          </p:blipFill>
          <p:spPr>
            <a:xfrm>
              <a:off x="1272532" y="1808957"/>
              <a:ext cx="3009282" cy="1464733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2" t="6941" r="36055" b="25316"/>
            <a:stretch/>
          </p:blipFill>
          <p:spPr>
            <a:xfrm>
              <a:off x="1635563" y="2446152"/>
              <a:ext cx="1146210" cy="977627"/>
            </a:xfrm>
            <a:prstGeom prst="rect">
              <a:avLst/>
            </a:prstGeom>
          </p:spPr>
        </p:pic>
      </p:grpSp>
      <p:sp>
        <p:nvSpPr>
          <p:cNvPr id="70" name="Rectangle 69"/>
          <p:cNvSpPr/>
          <p:nvPr/>
        </p:nvSpPr>
        <p:spPr>
          <a:xfrm>
            <a:off x="10278318" y="156124"/>
            <a:ext cx="1755751" cy="136787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00" y="287607"/>
            <a:ext cx="1432186" cy="10551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itle 3"/>
          <p:cNvSpPr txBox="1">
            <a:spLocks/>
          </p:cNvSpPr>
          <p:nvPr/>
        </p:nvSpPr>
        <p:spPr>
          <a:xfrm>
            <a:off x="609962" y="183127"/>
            <a:ext cx="9506573" cy="13255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عملکرد ویروس  اچ آی وی</a:t>
            </a:r>
          </a:p>
        </p:txBody>
      </p:sp>
    </p:spTree>
    <p:extLst>
      <p:ext uri="{BB962C8B-B14F-4D97-AF65-F5344CB8AC3E}">
        <p14:creationId xmlns:p14="http://schemas.microsoft.com/office/powerpoint/2010/main" val="272814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0278319" y="156124"/>
            <a:ext cx="1654602" cy="118667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00" y="287608"/>
            <a:ext cx="1240776" cy="914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3598090" y="2210630"/>
            <a:ext cx="5219638" cy="3454925"/>
            <a:chOff x="8664577" y="3206127"/>
            <a:chExt cx="12261032" cy="759047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175937" y="3206127"/>
              <a:ext cx="1749672" cy="229421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867546" y="8502395"/>
              <a:ext cx="1749672" cy="229421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6985" y="8355546"/>
              <a:ext cx="1749672" cy="229421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577" y="3444768"/>
              <a:ext cx="1749672" cy="2294213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83" y="1594176"/>
            <a:ext cx="3442163" cy="3595148"/>
          </a:xfrm>
          <a:prstGeom prst="rect">
            <a:avLst/>
          </a:prstGeom>
        </p:spPr>
      </p:pic>
      <p:sp>
        <p:nvSpPr>
          <p:cNvPr id="17" name="Frame 16"/>
          <p:cNvSpPr/>
          <p:nvPr/>
        </p:nvSpPr>
        <p:spPr>
          <a:xfrm>
            <a:off x="1235693" y="1445642"/>
            <a:ext cx="9867900" cy="4672129"/>
          </a:xfrm>
          <a:prstGeom prst="frame">
            <a:avLst>
              <a:gd name="adj1" fmla="val 1368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5182" y="1118784"/>
            <a:ext cx="12208922" cy="5146368"/>
            <a:chOff x="43072" y="1170612"/>
            <a:chExt cx="12208922" cy="5146368"/>
          </a:xfrm>
        </p:grpSpPr>
        <p:pic>
          <p:nvPicPr>
            <p:cNvPr id="69" name="Picture 68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0278319" y="5507511"/>
              <a:ext cx="1729425" cy="809469"/>
            </a:xfrm>
            <a:prstGeom prst="rect">
              <a:avLst/>
            </a:prstGeom>
          </p:spPr>
        </p:pic>
        <p:pic>
          <p:nvPicPr>
            <p:cNvPr id="72" name="Picture 71"/>
            <p:cNvPicPr preferRelativeResize="0"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32047" y="1451454"/>
              <a:ext cx="1440000" cy="849251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64551" y="4061024"/>
              <a:ext cx="1745091" cy="1035022"/>
            </a:xfrm>
            <a:prstGeom prst="rect">
              <a:avLst/>
            </a:prstGeom>
          </p:spPr>
        </p:pic>
        <p:pic>
          <p:nvPicPr>
            <p:cNvPr id="79" name="Picture 78"/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98981" y="4116724"/>
              <a:ext cx="1853013" cy="1045028"/>
            </a:xfrm>
            <a:prstGeom prst="rect">
              <a:avLst/>
            </a:prstGeom>
          </p:spPr>
        </p:pic>
        <p:pic>
          <p:nvPicPr>
            <p:cNvPr id="80" name="Picture 79"/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3072" y="5344000"/>
              <a:ext cx="1965364" cy="93728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292" y="2660639"/>
              <a:ext cx="1791805" cy="977959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239343" y="1170612"/>
              <a:ext cx="1799295" cy="1169188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/>
            </p:cNvPicPr>
            <p:nvPr/>
          </p:nvPicPr>
          <p:blipFill rotWithShape="1">
            <a:blip r:embed="rId10"/>
            <a:srcRect t="24031" b="30439"/>
            <a:stretch/>
          </p:blipFill>
          <p:spPr>
            <a:xfrm>
              <a:off x="10440100" y="2726886"/>
              <a:ext cx="1703472" cy="884101"/>
            </a:xfrm>
            <a:prstGeom prst="rect">
              <a:avLst/>
            </a:prstGeom>
          </p:spPr>
        </p:pic>
      </p:grpSp>
      <p:pic>
        <p:nvPicPr>
          <p:cNvPr id="89" name="Picture 8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0" b="99476" l="0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27" y="5363302"/>
            <a:ext cx="832015" cy="872273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817" l="0" r="100000">
                        <a14:foregroundMark x1="19692" y1="15904" x2="19692" y2="15904"/>
                        <a14:foregroundMark x1="16769" y1="15675" x2="16769" y2="15675"/>
                        <a14:foregroundMark x1="5692" y1="28833" x2="5692" y2="28833"/>
                        <a14:foregroundMark x1="5538" y1="24485" x2="6462" y2="23570"/>
                        <a14:foregroundMark x1="84154" y1="16476" x2="84154" y2="15332"/>
                        <a14:foregroundMark x1="81923" y1="6865" x2="81923" y2="6865"/>
                        <a14:foregroundMark x1="81923" y1="10755" x2="81923" y2="11556"/>
                        <a14:foregroundMark x1="94462" y1="27231" x2="94462" y2="27231"/>
                        <a14:foregroundMark x1="95769" y1="24943" x2="95769" y2="24943"/>
                        <a14:foregroundMark x1="16385" y1="12128" x2="16769" y2="11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68" y="3572333"/>
            <a:ext cx="1022820" cy="6876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26" b="71026" l="2889" r="98222">
                        <a14:foregroundMark x1="60000" y1="19231" x2="60000" y2="19231"/>
                        <a14:foregroundMark x1="51778" y1="21026" x2="51778" y2="2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b="28418"/>
          <a:stretch/>
        </p:blipFill>
        <p:spPr>
          <a:xfrm>
            <a:off x="1103351" y="4881350"/>
            <a:ext cx="875523" cy="56619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817" l="0" r="100000">
                        <a14:foregroundMark x1="19692" y1="15904" x2="19692" y2="15904"/>
                        <a14:foregroundMark x1="16769" y1="15675" x2="16769" y2="15675"/>
                        <a14:foregroundMark x1="5692" y1="28833" x2="5692" y2="28833"/>
                        <a14:foregroundMark x1="5538" y1="24485" x2="6462" y2="23570"/>
                        <a14:foregroundMark x1="84154" y1="16476" x2="84154" y2="15332"/>
                        <a14:foregroundMark x1="81923" y1="6865" x2="81923" y2="6865"/>
                        <a14:foregroundMark x1="81923" y1="10755" x2="81923" y2="11556"/>
                        <a14:foregroundMark x1="94462" y1="27231" x2="94462" y2="27231"/>
                        <a14:foregroundMark x1="95769" y1="24943" x2="95769" y2="24943"/>
                        <a14:foregroundMark x1="16385" y1="12128" x2="16769" y2="11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712" y="4953323"/>
            <a:ext cx="1022820" cy="68765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817" l="0" r="100000">
                        <a14:foregroundMark x1="19692" y1="15904" x2="19692" y2="15904"/>
                        <a14:foregroundMark x1="16769" y1="15675" x2="16769" y2="15675"/>
                        <a14:foregroundMark x1="5692" y1="28833" x2="5692" y2="28833"/>
                        <a14:foregroundMark x1="5538" y1="24485" x2="6462" y2="23570"/>
                        <a14:foregroundMark x1="84154" y1="16476" x2="84154" y2="15332"/>
                        <a14:foregroundMark x1="81923" y1="6865" x2="81923" y2="6865"/>
                        <a14:foregroundMark x1="81923" y1="10755" x2="81923" y2="11556"/>
                        <a14:foregroundMark x1="94462" y1="27231" x2="94462" y2="27231"/>
                        <a14:foregroundMark x1="95769" y1="24943" x2="95769" y2="24943"/>
                        <a14:foregroundMark x1="16385" y1="12128" x2="16769" y2="11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712" y="2260390"/>
            <a:ext cx="1022820" cy="68765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26" b="71026" l="2889" r="98222">
                        <a14:foregroundMark x1="60000" y1="19231" x2="60000" y2="19231"/>
                        <a14:foregroundMark x1="51778" y1="21026" x2="51778" y2="2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b="28418"/>
          <a:stretch/>
        </p:blipFill>
        <p:spPr>
          <a:xfrm>
            <a:off x="1034027" y="2104240"/>
            <a:ext cx="875523" cy="566198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26" b="71026" l="2889" r="98222">
                        <a14:foregroundMark x1="60000" y1="19231" x2="60000" y2="19231"/>
                        <a14:foregroundMark x1="51778" y1="21026" x2="51778" y2="2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b="28418"/>
          <a:stretch/>
        </p:blipFill>
        <p:spPr>
          <a:xfrm flipH="1">
            <a:off x="10416313" y="3620945"/>
            <a:ext cx="875523" cy="56619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774186" y="2074509"/>
            <a:ext cx="8597837" cy="3327424"/>
            <a:chOff x="1774186" y="2074509"/>
            <a:chExt cx="8597837" cy="3327424"/>
          </a:xfrm>
        </p:grpSpPr>
        <p:grpSp>
          <p:nvGrpSpPr>
            <p:cNvPr id="4" name="Group 3"/>
            <p:cNvGrpSpPr/>
            <p:nvPr/>
          </p:nvGrpSpPr>
          <p:grpSpPr>
            <a:xfrm>
              <a:off x="1774186" y="2113140"/>
              <a:ext cx="3418595" cy="3288793"/>
              <a:chOff x="-133383" y="1751012"/>
              <a:chExt cx="4731148" cy="4476577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-133383" y="1751012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118451" y="2170865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444868" y="2530115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823452" y="3028392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1073925" y="3411529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1505106" y="3850528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1756862" y="4174757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2033000" y="4343275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2420811" y="4702536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2924324" y="5145379"/>
                <a:ext cx="1673441" cy="1082210"/>
              </a:xfrm>
              <a:prstGeom prst="rect">
                <a:avLst/>
              </a:prstGeom>
            </p:spPr>
          </p:pic>
        </p:grpSp>
        <p:grpSp>
          <p:nvGrpSpPr>
            <p:cNvPr id="99" name="Group 98"/>
            <p:cNvGrpSpPr/>
            <p:nvPr/>
          </p:nvGrpSpPr>
          <p:grpSpPr>
            <a:xfrm flipH="1">
              <a:off x="6953428" y="2074509"/>
              <a:ext cx="3418595" cy="3288793"/>
              <a:chOff x="-133383" y="1751012"/>
              <a:chExt cx="4731148" cy="4476577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-133383" y="1751012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118451" y="2170865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444868" y="2530115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823452" y="3028392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1073925" y="3411529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1505106" y="3850528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1756862" y="4174757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2033000" y="4343275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2420811" y="4702536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2924324" y="5145379"/>
                <a:ext cx="1673441" cy="1082210"/>
              </a:xfrm>
              <a:prstGeom prst="rect">
                <a:avLst/>
              </a:prstGeom>
            </p:spPr>
          </p:pic>
        </p:grpSp>
      </p:grpSp>
      <p:sp>
        <p:nvSpPr>
          <p:cNvPr id="56" name="Title 3"/>
          <p:cNvSpPr txBox="1">
            <a:spLocks/>
          </p:cNvSpPr>
          <p:nvPr/>
        </p:nvSpPr>
        <p:spPr>
          <a:xfrm>
            <a:off x="681482" y="137397"/>
            <a:ext cx="9506573" cy="117284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عملکرد ویروس  اچ آی وی –بی علامت</a:t>
            </a:r>
          </a:p>
        </p:txBody>
      </p:sp>
    </p:spTree>
    <p:extLst>
      <p:ext uri="{BB962C8B-B14F-4D97-AF65-F5344CB8AC3E}">
        <p14:creationId xmlns:p14="http://schemas.microsoft.com/office/powerpoint/2010/main" val="174653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0278319" y="156124"/>
            <a:ext cx="1654602" cy="118667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00" y="287608"/>
            <a:ext cx="1240776" cy="914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Frame 16"/>
          <p:cNvSpPr/>
          <p:nvPr/>
        </p:nvSpPr>
        <p:spPr>
          <a:xfrm>
            <a:off x="1271802" y="1182065"/>
            <a:ext cx="9867900" cy="4871338"/>
          </a:xfrm>
          <a:prstGeom prst="frame">
            <a:avLst>
              <a:gd name="adj1" fmla="val 1368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79" name="Picture 7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196" y="3262132"/>
            <a:ext cx="1853013" cy="1045028"/>
          </a:xfrm>
          <a:prstGeom prst="rect">
            <a:avLst/>
          </a:prstGeom>
        </p:spPr>
      </p:pic>
      <p:pic>
        <p:nvPicPr>
          <p:cNvPr id="80" name="Picture 79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096" y="5287989"/>
            <a:ext cx="1965364" cy="937282"/>
          </a:xfrm>
          <a:prstGeom prst="rect">
            <a:avLst/>
          </a:prstGeom>
        </p:spPr>
      </p:pic>
      <p:pic>
        <p:nvPicPr>
          <p:cNvPr id="82" name="Picture 8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6993" y="1284516"/>
            <a:ext cx="1799295" cy="11691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074170" y="2246540"/>
            <a:ext cx="3321475" cy="3545921"/>
            <a:chOff x="7859388" y="2191706"/>
            <a:chExt cx="2641552" cy="2955822"/>
          </a:xfrm>
        </p:grpSpPr>
        <p:grpSp>
          <p:nvGrpSpPr>
            <p:cNvPr id="2" name="Group 1"/>
            <p:cNvGrpSpPr/>
            <p:nvPr/>
          </p:nvGrpSpPr>
          <p:grpSpPr>
            <a:xfrm>
              <a:off x="9117853" y="2191706"/>
              <a:ext cx="1383087" cy="1911575"/>
              <a:chOff x="9251322" y="2970859"/>
              <a:chExt cx="3248898" cy="4199733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50549" y="2970859"/>
                <a:ext cx="1749671" cy="229421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39248" y="3675309"/>
                <a:ext cx="1749671" cy="229421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67412" y="4423196"/>
                <a:ext cx="1749672" cy="2294211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1322" y="4876381"/>
                <a:ext cx="1749672" cy="2294211"/>
              </a:xfrm>
              <a:prstGeom prst="rect">
                <a:avLst/>
              </a:prstGeom>
            </p:spPr>
          </p:pic>
        </p:grpSp>
        <p:grpSp>
          <p:nvGrpSpPr>
            <p:cNvPr id="43" name="Group 42"/>
            <p:cNvGrpSpPr/>
            <p:nvPr/>
          </p:nvGrpSpPr>
          <p:grpSpPr>
            <a:xfrm>
              <a:off x="7859388" y="3376218"/>
              <a:ext cx="1710990" cy="1771310"/>
              <a:chOff x="8487060" y="2849548"/>
              <a:chExt cx="4019151" cy="3891571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56539" y="2849548"/>
                <a:ext cx="1749672" cy="2294212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09332" y="3494278"/>
                <a:ext cx="1749672" cy="2294212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379596" y="3953468"/>
                <a:ext cx="1749672" cy="2294212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87060" y="4446907"/>
                <a:ext cx="1749672" cy="2294212"/>
              </a:xfrm>
              <a:prstGeom prst="rect">
                <a:avLst/>
              </a:prstGeom>
            </p:spPr>
          </p:pic>
        </p:grp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774" l="0" r="100000">
                        <a14:foregroundMark x1="88485" y1="68100" x2="88485" y2="68100"/>
                        <a14:foregroundMark x1="25455" y1="78853" x2="25455" y2="78853"/>
                        <a14:foregroundMark x1="19394" y1="70251" x2="19394" y2="70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035" y="2486414"/>
            <a:ext cx="2297238" cy="1939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0439" y="2368877"/>
            <a:ext cx="1385691" cy="114919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26240" y="2142703"/>
            <a:ext cx="9854813" cy="3921056"/>
            <a:chOff x="1251270" y="2356605"/>
            <a:chExt cx="9854813" cy="3921056"/>
          </a:xfrm>
        </p:grpSpPr>
        <p:sp>
          <p:nvSpPr>
            <p:cNvPr id="5" name="Lightning Bolt 4"/>
            <p:cNvSpPr/>
            <p:nvPr/>
          </p:nvSpPr>
          <p:spPr>
            <a:xfrm rot="17538405">
              <a:off x="1216790" y="3660707"/>
              <a:ext cx="673857" cy="604897"/>
            </a:xfrm>
            <a:prstGeom prst="lightningBol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66" name="Lightning Bolt 65"/>
            <p:cNvSpPr/>
            <p:nvPr/>
          </p:nvSpPr>
          <p:spPr>
            <a:xfrm rot="6841639">
              <a:off x="10439770" y="4548838"/>
              <a:ext cx="696336" cy="636290"/>
            </a:xfrm>
            <a:prstGeom prst="lightningBol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67" name="Lightning Bolt 66"/>
            <p:cNvSpPr/>
            <p:nvPr/>
          </p:nvSpPr>
          <p:spPr>
            <a:xfrm rot="12401177">
              <a:off x="4483503" y="5679870"/>
              <a:ext cx="673857" cy="597791"/>
            </a:xfrm>
            <a:prstGeom prst="lightningBol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68" name="Lightning Bolt 67"/>
            <p:cNvSpPr/>
            <p:nvPr/>
          </p:nvSpPr>
          <p:spPr>
            <a:xfrm rot="6687094">
              <a:off x="10461629" y="2394638"/>
              <a:ext cx="673857" cy="597791"/>
            </a:xfrm>
            <a:prstGeom prst="lightningBol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56299" y="1733430"/>
            <a:ext cx="10051618" cy="4151649"/>
            <a:chOff x="1156299" y="1733430"/>
            <a:chExt cx="10051618" cy="4151649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6774" l="0" r="100000">
                          <a14:foregroundMark x1="88485" y1="68100" x2="88485" y2="68100"/>
                          <a14:foregroundMark x1="25455" y1="78853" x2="25455" y2="78853"/>
                          <a14:foregroundMark x1="19394" y1="70251" x2="19394" y2="702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299" y="4521073"/>
              <a:ext cx="791755" cy="6685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6774" l="0" r="100000">
                          <a14:foregroundMark x1="88485" y1="68100" x2="88485" y2="68100"/>
                          <a14:foregroundMark x1="25455" y1="78853" x2="25455" y2="78853"/>
                          <a14:foregroundMark x1="19394" y1="70251" x2="19394" y2="702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524" y="2889011"/>
              <a:ext cx="744936" cy="6290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6774" l="0" r="100000">
                          <a14:foregroundMark x1="88485" y1="68100" x2="88485" y2="68100"/>
                          <a14:foregroundMark x1="25455" y1="78853" x2="25455" y2="78853"/>
                          <a14:foregroundMark x1="19394" y1="70251" x2="19394" y2="702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769" y="1733430"/>
              <a:ext cx="744936" cy="6290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6774" l="0" r="100000">
                          <a14:foregroundMark x1="88485" y1="68100" x2="88485" y2="68100"/>
                          <a14:foregroundMark x1="25455" y1="78853" x2="25455" y2="78853"/>
                          <a14:foregroundMark x1="19394" y1="70251" x2="19394" y2="702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2981" y="5256022"/>
              <a:ext cx="744936" cy="6290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332372" y="2077559"/>
            <a:ext cx="11952317" cy="3375965"/>
            <a:chOff x="332372" y="2077559"/>
            <a:chExt cx="11952317" cy="3375965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3484" y="2077559"/>
              <a:ext cx="680649" cy="861253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2372" y="3407526"/>
              <a:ext cx="970710" cy="970710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96" b="90744" l="385" r="100000">
                          <a14:backgroundMark x1="31692" y1="51488" x2="31692" y2="51488"/>
                          <a14:backgroundMark x1="32154" y1="66364" x2="32154" y2="66364"/>
                          <a14:backgroundMark x1="35154" y1="78430" x2="35154" y2="784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8805" y="4386970"/>
              <a:ext cx="1145884" cy="1066554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1955547" y="2164731"/>
            <a:ext cx="3418595" cy="3288793"/>
            <a:chOff x="-133383" y="1751012"/>
            <a:chExt cx="4731148" cy="447657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-133383" y="1751012"/>
              <a:ext cx="1673441" cy="108221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118451" y="2170865"/>
              <a:ext cx="1673441" cy="108221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444868" y="2530115"/>
              <a:ext cx="1673441" cy="108221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823452" y="3028392"/>
              <a:ext cx="1673441" cy="108221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1073925" y="3411529"/>
              <a:ext cx="1673441" cy="108221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1505106" y="3850528"/>
              <a:ext cx="1673441" cy="108221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1756862" y="4174757"/>
              <a:ext cx="1673441" cy="1082210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2033000" y="4343275"/>
              <a:ext cx="1673441" cy="108221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2420811" y="4702536"/>
              <a:ext cx="1673441" cy="1082210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2924324" y="5145379"/>
              <a:ext cx="1673441" cy="108221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011579" y="1541536"/>
            <a:ext cx="8495990" cy="4532579"/>
            <a:chOff x="2011579" y="1541536"/>
            <a:chExt cx="8495990" cy="4532579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50" b="99476" l="0" r="92857">
                          <a14:foregroundMark x1="52427" y1="31481" x2="52427" y2="31481"/>
                          <a14:foregroundMark x1="46602" y1="19444" x2="29126" y2="12037"/>
                          <a14:foregroundMark x1="69903" y1="15741" x2="20388" y2="12037"/>
                          <a14:foregroundMark x1="74757" y1="22222" x2="74757" y2="22222"/>
                          <a14:foregroundMark x1="22330" y1="25926" x2="22330" y2="25926"/>
                          <a14:foregroundMark x1="38835" y1="35185" x2="38835" y2="35185"/>
                          <a14:foregroundMark x1="36893" y1="36111" x2="34951" y2="36111"/>
                          <a14:foregroundMark x1="36893" y1="33333" x2="36893" y2="33333"/>
                          <a14:foregroundMark x1="52427" y1="32407" x2="51456" y2="25926"/>
                          <a14:backgroundMark x1="17476" y1="38889" x2="17476" y2="3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579" y="1541536"/>
              <a:ext cx="730527" cy="765875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50" b="99476" l="0" r="92857">
                          <a14:foregroundMark x1="52427" y1="31481" x2="52427" y2="31481"/>
                          <a14:foregroundMark x1="46602" y1="19444" x2="29126" y2="12037"/>
                          <a14:foregroundMark x1="69903" y1="15741" x2="20388" y2="12037"/>
                          <a14:foregroundMark x1="74757" y1="22222" x2="74757" y2="22222"/>
                          <a14:foregroundMark x1="22330" y1="25926" x2="22330" y2="25926"/>
                          <a14:foregroundMark x1="38835" y1="35185" x2="38835" y2="35185"/>
                          <a14:foregroundMark x1="36893" y1="36111" x2="34951" y2="36111"/>
                          <a14:foregroundMark x1="36893" y1="33333" x2="36893" y2="33333"/>
                          <a14:foregroundMark x1="52427" y1="32407" x2="51456" y2="25926"/>
                          <a14:backgroundMark x1="17476" y1="38889" x2="17476" y2="3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979" y="5308240"/>
              <a:ext cx="730527" cy="765875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50" b="99476" l="0" r="92857">
                          <a14:foregroundMark x1="52427" y1="31481" x2="52427" y2="31481"/>
                          <a14:foregroundMark x1="46602" y1="19444" x2="29126" y2="12037"/>
                          <a14:foregroundMark x1="69903" y1="15741" x2="20388" y2="12037"/>
                          <a14:foregroundMark x1="74757" y1="22222" x2="74757" y2="22222"/>
                          <a14:foregroundMark x1="22330" y1="25926" x2="22330" y2="25926"/>
                          <a14:foregroundMark x1="38835" y1="35185" x2="38835" y2="35185"/>
                          <a14:foregroundMark x1="36893" y1="36111" x2="34951" y2="36111"/>
                          <a14:foregroundMark x1="36893" y1="33333" x2="36893" y2="33333"/>
                          <a14:foregroundMark x1="52427" y1="32407" x2="51456" y2="25926"/>
                          <a14:backgroundMark x1="17476" y1="38889" x2="17476" y2="3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7042" y="3490873"/>
              <a:ext cx="730527" cy="765875"/>
            </a:xfrm>
            <a:prstGeom prst="rect">
              <a:avLst/>
            </a:prstGeom>
          </p:spPr>
        </p:pic>
      </p:grpSp>
      <p:sp>
        <p:nvSpPr>
          <p:cNvPr id="56" name="Title 3"/>
          <p:cNvSpPr txBox="1">
            <a:spLocks/>
          </p:cNvSpPr>
          <p:nvPr/>
        </p:nvSpPr>
        <p:spPr>
          <a:xfrm>
            <a:off x="681482" y="137397"/>
            <a:ext cx="9506573" cy="117284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عملکرد ویروس  اچ آی وی- بی علامت</a:t>
            </a:r>
          </a:p>
        </p:txBody>
      </p:sp>
    </p:spTree>
    <p:extLst>
      <p:ext uri="{BB962C8B-B14F-4D97-AF65-F5344CB8AC3E}">
        <p14:creationId xmlns:p14="http://schemas.microsoft.com/office/powerpoint/2010/main" val="19958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0278319" y="156124"/>
            <a:ext cx="1525061" cy="106979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00" y="287608"/>
            <a:ext cx="1073720" cy="7910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Frame 16"/>
          <p:cNvSpPr/>
          <p:nvPr/>
        </p:nvSpPr>
        <p:spPr>
          <a:xfrm>
            <a:off x="1278863" y="1102901"/>
            <a:ext cx="10081558" cy="4937093"/>
          </a:xfrm>
          <a:prstGeom prst="frame">
            <a:avLst>
              <a:gd name="adj1" fmla="val 13684"/>
            </a:avLst>
          </a:pr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64" y="2022356"/>
            <a:ext cx="2950616" cy="279762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091" y="1739380"/>
            <a:ext cx="1385691" cy="114919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200961" y="2315835"/>
            <a:ext cx="7027896" cy="3089110"/>
            <a:chOff x="2200961" y="2315835"/>
            <a:chExt cx="7027896" cy="308911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3290732" y="2453355"/>
              <a:ext cx="816501" cy="56665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2200961" y="3178049"/>
              <a:ext cx="736322" cy="51101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6005868" y="4836232"/>
              <a:ext cx="819465" cy="568713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8509704" y="2315835"/>
              <a:ext cx="719153" cy="499097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862023" y="1111223"/>
            <a:ext cx="4893409" cy="5067778"/>
            <a:chOff x="2905412" y="1337505"/>
            <a:chExt cx="4893409" cy="5067778"/>
          </a:xfrm>
        </p:grpSpPr>
        <p:grpSp>
          <p:nvGrpSpPr>
            <p:cNvPr id="25" name="Group 24"/>
            <p:cNvGrpSpPr/>
            <p:nvPr/>
          </p:nvGrpSpPr>
          <p:grpSpPr>
            <a:xfrm>
              <a:off x="3762797" y="5278944"/>
              <a:ext cx="751268" cy="1104761"/>
              <a:chOff x="3762797" y="5278944"/>
              <a:chExt cx="751268" cy="1104761"/>
            </a:xfrm>
          </p:grpSpPr>
          <p:sp>
            <p:nvSpPr>
              <p:cNvPr id="67" name="Lightning Bolt 66"/>
              <p:cNvSpPr/>
              <p:nvPr/>
            </p:nvSpPr>
            <p:spPr>
              <a:xfrm rot="12401177">
                <a:off x="3762797" y="5278944"/>
                <a:ext cx="674323" cy="621132"/>
              </a:xfrm>
              <a:prstGeom prst="lightningBol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1355" y="5707950"/>
                <a:ext cx="712710" cy="675755"/>
              </a:xfrm>
              <a:prstGeom prst="rect">
                <a:avLst/>
              </a:prstGeom>
            </p:spPr>
          </p:pic>
        </p:grpSp>
        <p:grpSp>
          <p:nvGrpSpPr>
            <p:cNvPr id="136" name="Group 135"/>
            <p:cNvGrpSpPr/>
            <p:nvPr/>
          </p:nvGrpSpPr>
          <p:grpSpPr>
            <a:xfrm>
              <a:off x="7047553" y="5300522"/>
              <a:ext cx="751268" cy="1104761"/>
              <a:chOff x="3762797" y="5278944"/>
              <a:chExt cx="751268" cy="1104761"/>
            </a:xfrm>
          </p:grpSpPr>
          <p:sp>
            <p:nvSpPr>
              <p:cNvPr id="137" name="Lightning Bolt 136"/>
              <p:cNvSpPr/>
              <p:nvPr/>
            </p:nvSpPr>
            <p:spPr>
              <a:xfrm rot="12401177">
                <a:off x="3762797" y="5278944"/>
                <a:ext cx="674323" cy="621132"/>
              </a:xfrm>
              <a:prstGeom prst="lightningBol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1355" y="5707950"/>
                <a:ext cx="712710" cy="675755"/>
              </a:xfrm>
              <a:prstGeom prst="rect">
                <a:avLst/>
              </a:prstGeom>
            </p:spPr>
          </p:pic>
        </p:grpSp>
        <p:grpSp>
          <p:nvGrpSpPr>
            <p:cNvPr id="139" name="Group 138"/>
            <p:cNvGrpSpPr/>
            <p:nvPr/>
          </p:nvGrpSpPr>
          <p:grpSpPr>
            <a:xfrm>
              <a:off x="2905412" y="1377495"/>
              <a:ext cx="751268" cy="1104761"/>
              <a:chOff x="3762797" y="5278944"/>
              <a:chExt cx="751268" cy="1104761"/>
            </a:xfrm>
          </p:grpSpPr>
          <p:sp>
            <p:nvSpPr>
              <p:cNvPr id="140" name="Lightning Bolt 139"/>
              <p:cNvSpPr/>
              <p:nvPr/>
            </p:nvSpPr>
            <p:spPr>
              <a:xfrm rot="12401177">
                <a:off x="3762797" y="5278944"/>
                <a:ext cx="674323" cy="621132"/>
              </a:xfrm>
              <a:prstGeom prst="lightningBol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pic>
            <p:nvPicPr>
              <p:cNvPr id="141" name="Picture 14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1355" y="5707950"/>
                <a:ext cx="712710" cy="675755"/>
              </a:xfrm>
              <a:prstGeom prst="rect">
                <a:avLst/>
              </a:prstGeom>
            </p:spPr>
          </p:pic>
        </p:grpSp>
        <p:grpSp>
          <p:nvGrpSpPr>
            <p:cNvPr id="142" name="Group 141"/>
            <p:cNvGrpSpPr/>
            <p:nvPr/>
          </p:nvGrpSpPr>
          <p:grpSpPr>
            <a:xfrm>
              <a:off x="6363345" y="1337505"/>
              <a:ext cx="751268" cy="1104761"/>
              <a:chOff x="3762797" y="5278944"/>
              <a:chExt cx="751268" cy="1104761"/>
            </a:xfrm>
          </p:grpSpPr>
          <p:sp>
            <p:nvSpPr>
              <p:cNvPr id="143" name="Lightning Bolt 142"/>
              <p:cNvSpPr/>
              <p:nvPr/>
            </p:nvSpPr>
            <p:spPr>
              <a:xfrm rot="12401177">
                <a:off x="3762797" y="5278944"/>
                <a:ext cx="674323" cy="621132"/>
              </a:xfrm>
              <a:prstGeom prst="lightningBol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pic>
            <p:nvPicPr>
              <p:cNvPr id="144" name="Picture 14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1355" y="5707950"/>
                <a:ext cx="712710" cy="675755"/>
              </a:xfrm>
              <a:prstGeom prst="rect">
                <a:avLst/>
              </a:prstGeom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1050918" y="992849"/>
            <a:ext cx="10537448" cy="5390856"/>
            <a:chOff x="1074758" y="1225917"/>
            <a:chExt cx="10537448" cy="5390856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96" b="90744" l="385" r="100000">
                          <a14:backgroundMark x1="31692" y1="51488" x2="31692" y2="51488"/>
                          <a14:backgroundMark x1="32154" y1="66364" x2="32154" y2="66364"/>
                          <a14:backgroundMark x1="35154" y1="78430" x2="35154" y2="784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5763" y="4131368"/>
              <a:ext cx="1513927" cy="1409117"/>
            </a:xfrm>
            <a:prstGeom prst="rect">
              <a:avLst/>
            </a:prstGeom>
          </p:spPr>
        </p:pic>
        <p:sp>
          <p:nvSpPr>
            <p:cNvPr id="16" name="Freeform 15"/>
            <p:cNvSpPr/>
            <p:nvPr/>
          </p:nvSpPr>
          <p:spPr>
            <a:xfrm>
              <a:off x="1245570" y="3825239"/>
              <a:ext cx="933357" cy="1901411"/>
            </a:xfrm>
            <a:custGeom>
              <a:avLst/>
              <a:gdLst>
                <a:gd name="connsiteX0" fmla="*/ 571500 w 685800"/>
                <a:gd name="connsiteY0" fmla="*/ 0 h 1768280"/>
                <a:gd name="connsiteX1" fmla="*/ 571500 w 685800"/>
                <a:gd name="connsiteY1" fmla="*/ 0 h 1768280"/>
                <a:gd name="connsiteX2" fmla="*/ 563880 w 685800"/>
                <a:gd name="connsiteY2" fmla="*/ 76200 h 1768280"/>
                <a:gd name="connsiteX3" fmla="*/ 548640 w 685800"/>
                <a:gd name="connsiteY3" fmla="*/ 114300 h 1768280"/>
                <a:gd name="connsiteX4" fmla="*/ 525780 w 685800"/>
                <a:gd name="connsiteY4" fmla="*/ 167640 h 1768280"/>
                <a:gd name="connsiteX5" fmla="*/ 510540 w 685800"/>
                <a:gd name="connsiteY5" fmla="*/ 236220 h 1768280"/>
                <a:gd name="connsiteX6" fmla="*/ 502920 w 685800"/>
                <a:gd name="connsiteY6" fmla="*/ 266700 h 1768280"/>
                <a:gd name="connsiteX7" fmla="*/ 480060 w 685800"/>
                <a:gd name="connsiteY7" fmla="*/ 297180 h 1768280"/>
                <a:gd name="connsiteX8" fmla="*/ 464820 w 685800"/>
                <a:gd name="connsiteY8" fmla="*/ 350520 h 1768280"/>
                <a:gd name="connsiteX9" fmla="*/ 457200 w 685800"/>
                <a:gd name="connsiteY9" fmla="*/ 373380 h 1768280"/>
                <a:gd name="connsiteX10" fmla="*/ 449580 w 685800"/>
                <a:gd name="connsiteY10" fmla="*/ 403860 h 1768280"/>
                <a:gd name="connsiteX11" fmla="*/ 426720 w 685800"/>
                <a:gd name="connsiteY11" fmla="*/ 426720 h 1768280"/>
                <a:gd name="connsiteX12" fmla="*/ 388620 w 685800"/>
                <a:gd name="connsiteY12" fmla="*/ 495300 h 1768280"/>
                <a:gd name="connsiteX13" fmla="*/ 342900 w 685800"/>
                <a:gd name="connsiteY13" fmla="*/ 518160 h 1768280"/>
                <a:gd name="connsiteX14" fmla="*/ 297180 w 685800"/>
                <a:gd name="connsiteY14" fmla="*/ 563880 h 1768280"/>
                <a:gd name="connsiteX15" fmla="*/ 281940 w 685800"/>
                <a:gd name="connsiteY15" fmla="*/ 586740 h 1768280"/>
                <a:gd name="connsiteX16" fmla="*/ 228600 w 685800"/>
                <a:gd name="connsiteY16" fmla="*/ 617220 h 1768280"/>
                <a:gd name="connsiteX17" fmla="*/ 160020 w 685800"/>
                <a:gd name="connsiteY17" fmla="*/ 655320 h 1768280"/>
                <a:gd name="connsiteX18" fmla="*/ 121920 w 685800"/>
                <a:gd name="connsiteY18" fmla="*/ 723900 h 1768280"/>
                <a:gd name="connsiteX19" fmla="*/ 99060 w 685800"/>
                <a:gd name="connsiteY19" fmla="*/ 777240 h 1768280"/>
                <a:gd name="connsiteX20" fmla="*/ 68580 w 685800"/>
                <a:gd name="connsiteY20" fmla="*/ 845820 h 1768280"/>
                <a:gd name="connsiteX21" fmla="*/ 53340 w 685800"/>
                <a:gd name="connsiteY21" fmla="*/ 1051560 h 1768280"/>
                <a:gd name="connsiteX22" fmla="*/ 45720 w 685800"/>
                <a:gd name="connsiteY22" fmla="*/ 1074420 h 1768280"/>
                <a:gd name="connsiteX23" fmla="*/ 38100 w 685800"/>
                <a:gd name="connsiteY23" fmla="*/ 1104900 h 1768280"/>
                <a:gd name="connsiteX24" fmla="*/ 30480 w 685800"/>
                <a:gd name="connsiteY24" fmla="*/ 1127760 h 1768280"/>
                <a:gd name="connsiteX25" fmla="*/ 15240 w 685800"/>
                <a:gd name="connsiteY25" fmla="*/ 1181100 h 1768280"/>
                <a:gd name="connsiteX26" fmla="*/ 0 w 685800"/>
                <a:gd name="connsiteY26" fmla="*/ 1203960 h 1768280"/>
                <a:gd name="connsiteX27" fmla="*/ 7620 w 685800"/>
                <a:gd name="connsiteY27" fmla="*/ 1325880 h 1768280"/>
                <a:gd name="connsiteX28" fmla="*/ 15240 w 685800"/>
                <a:gd name="connsiteY28" fmla="*/ 1363980 h 1768280"/>
                <a:gd name="connsiteX29" fmla="*/ 22860 w 685800"/>
                <a:gd name="connsiteY29" fmla="*/ 1417320 h 1768280"/>
                <a:gd name="connsiteX30" fmla="*/ 15240 w 685800"/>
                <a:gd name="connsiteY30" fmla="*/ 1661160 h 1768280"/>
                <a:gd name="connsiteX31" fmla="*/ 53340 w 685800"/>
                <a:gd name="connsiteY31" fmla="*/ 1760220 h 1768280"/>
                <a:gd name="connsiteX32" fmla="*/ 68580 w 685800"/>
                <a:gd name="connsiteY32" fmla="*/ 1706880 h 1768280"/>
                <a:gd name="connsiteX33" fmla="*/ 76200 w 685800"/>
                <a:gd name="connsiteY33" fmla="*/ 1684020 h 1768280"/>
                <a:gd name="connsiteX34" fmla="*/ 99060 w 685800"/>
                <a:gd name="connsiteY34" fmla="*/ 1630680 h 1768280"/>
                <a:gd name="connsiteX35" fmla="*/ 121920 w 685800"/>
                <a:gd name="connsiteY35" fmla="*/ 1615440 h 1768280"/>
                <a:gd name="connsiteX36" fmla="*/ 129540 w 685800"/>
                <a:gd name="connsiteY36" fmla="*/ 1592580 h 1768280"/>
                <a:gd name="connsiteX37" fmla="*/ 175260 w 685800"/>
                <a:gd name="connsiteY37" fmla="*/ 1562100 h 1768280"/>
                <a:gd name="connsiteX38" fmla="*/ 190500 w 685800"/>
                <a:gd name="connsiteY38" fmla="*/ 1531620 h 1768280"/>
                <a:gd name="connsiteX39" fmla="*/ 236220 w 685800"/>
                <a:gd name="connsiteY39" fmla="*/ 1493520 h 1768280"/>
                <a:gd name="connsiteX40" fmla="*/ 274320 w 685800"/>
                <a:gd name="connsiteY40" fmla="*/ 1447800 h 1768280"/>
                <a:gd name="connsiteX41" fmla="*/ 312420 w 685800"/>
                <a:gd name="connsiteY41" fmla="*/ 1417320 h 1768280"/>
                <a:gd name="connsiteX42" fmla="*/ 327660 w 685800"/>
                <a:gd name="connsiteY42" fmla="*/ 1394460 h 1768280"/>
                <a:gd name="connsiteX43" fmla="*/ 373380 w 685800"/>
                <a:gd name="connsiteY43" fmla="*/ 1363980 h 1768280"/>
                <a:gd name="connsiteX44" fmla="*/ 411480 w 685800"/>
                <a:gd name="connsiteY44" fmla="*/ 1333500 h 1768280"/>
                <a:gd name="connsiteX45" fmla="*/ 457200 w 685800"/>
                <a:gd name="connsiteY45" fmla="*/ 1303020 h 1768280"/>
                <a:gd name="connsiteX46" fmla="*/ 472440 w 685800"/>
                <a:gd name="connsiteY46" fmla="*/ 1280160 h 1768280"/>
                <a:gd name="connsiteX47" fmla="*/ 495300 w 685800"/>
                <a:gd name="connsiteY47" fmla="*/ 1272540 h 1768280"/>
                <a:gd name="connsiteX48" fmla="*/ 556260 w 685800"/>
                <a:gd name="connsiteY48" fmla="*/ 1257300 h 1768280"/>
                <a:gd name="connsiteX49" fmla="*/ 586740 w 685800"/>
                <a:gd name="connsiteY49" fmla="*/ 1249680 h 1768280"/>
                <a:gd name="connsiteX50" fmla="*/ 617220 w 685800"/>
                <a:gd name="connsiteY50" fmla="*/ 1242060 h 1768280"/>
                <a:gd name="connsiteX51" fmla="*/ 640080 w 685800"/>
                <a:gd name="connsiteY51" fmla="*/ 1234440 h 1768280"/>
                <a:gd name="connsiteX52" fmla="*/ 655320 w 685800"/>
                <a:gd name="connsiteY52" fmla="*/ 1211580 h 1768280"/>
                <a:gd name="connsiteX53" fmla="*/ 655320 w 685800"/>
                <a:gd name="connsiteY53" fmla="*/ 1043940 h 1768280"/>
                <a:gd name="connsiteX54" fmla="*/ 640080 w 685800"/>
                <a:gd name="connsiteY54" fmla="*/ 922020 h 1768280"/>
                <a:gd name="connsiteX55" fmla="*/ 632460 w 685800"/>
                <a:gd name="connsiteY55" fmla="*/ 853440 h 1768280"/>
                <a:gd name="connsiteX56" fmla="*/ 640080 w 685800"/>
                <a:gd name="connsiteY56" fmla="*/ 495300 h 1768280"/>
                <a:gd name="connsiteX57" fmla="*/ 647700 w 685800"/>
                <a:gd name="connsiteY57" fmla="*/ 472440 h 1768280"/>
                <a:gd name="connsiteX58" fmla="*/ 662940 w 685800"/>
                <a:gd name="connsiteY58" fmla="*/ 381000 h 1768280"/>
                <a:gd name="connsiteX59" fmla="*/ 685800 w 685800"/>
                <a:gd name="connsiteY59" fmla="*/ 312420 h 1768280"/>
                <a:gd name="connsiteX60" fmla="*/ 670560 w 685800"/>
                <a:gd name="connsiteY60" fmla="*/ 259080 h 1768280"/>
                <a:gd name="connsiteX61" fmla="*/ 655320 w 685800"/>
                <a:gd name="connsiteY61" fmla="*/ 106680 h 1768280"/>
                <a:gd name="connsiteX62" fmla="*/ 647700 w 685800"/>
                <a:gd name="connsiteY62" fmla="*/ 53340 h 1768280"/>
                <a:gd name="connsiteX63" fmla="*/ 640080 w 685800"/>
                <a:gd name="connsiteY63" fmla="*/ 15240 h 1768280"/>
                <a:gd name="connsiteX64" fmla="*/ 571500 w 685800"/>
                <a:gd name="connsiteY64" fmla="*/ 0 h 176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85800" h="1768280">
                  <a:moveTo>
                    <a:pt x="571500" y="0"/>
                  </a:moveTo>
                  <a:lnTo>
                    <a:pt x="571500" y="0"/>
                  </a:lnTo>
                  <a:cubicBezTo>
                    <a:pt x="568960" y="25400"/>
                    <a:pt x="568886" y="51169"/>
                    <a:pt x="563880" y="76200"/>
                  </a:cubicBezTo>
                  <a:cubicBezTo>
                    <a:pt x="561197" y="89613"/>
                    <a:pt x="553443" y="101493"/>
                    <a:pt x="548640" y="114300"/>
                  </a:cubicBezTo>
                  <a:cubicBezTo>
                    <a:pt x="531822" y="159148"/>
                    <a:pt x="552540" y="114119"/>
                    <a:pt x="525780" y="167640"/>
                  </a:cubicBezTo>
                  <a:cubicBezTo>
                    <a:pt x="512028" y="250149"/>
                    <a:pt x="525547" y="183696"/>
                    <a:pt x="510540" y="236220"/>
                  </a:cubicBezTo>
                  <a:cubicBezTo>
                    <a:pt x="507663" y="246290"/>
                    <a:pt x="507604" y="257333"/>
                    <a:pt x="502920" y="266700"/>
                  </a:cubicBezTo>
                  <a:cubicBezTo>
                    <a:pt x="497240" y="278059"/>
                    <a:pt x="487680" y="287020"/>
                    <a:pt x="480060" y="297180"/>
                  </a:cubicBezTo>
                  <a:cubicBezTo>
                    <a:pt x="461790" y="351990"/>
                    <a:pt x="483956" y="283543"/>
                    <a:pt x="464820" y="350520"/>
                  </a:cubicBezTo>
                  <a:cubicBezTo>
                    <a:pt x="462613" y="358243"/>
                    <a:pt x="459407" y="365657"/>
                    <a:pt x="457200" y="373380"/>
                  </a:cubicBezTo>
                  <a:cubicBezTo>
                    <a:pt x="454323" y="383450"/>
                    <a:pt x="454776" y="394767"/>
                    <a:pt x="449580" y="403860"/>
                  </a:cubicBezTo>
                  <a:cubicBezTo>
                    <a:pt x="444233" y="413216"/>
                    <a:pt x="434340" y="419100"/>
                    <a:pt x="426720" y="426720"/>
                  </a:cubicBezTo>
                  <a:cubicBezTo>
                    <a:pt x="420011" y="446848"/>
                    <a:pt x="408271" y="488750"/>
                    <a:pt x="388620" y="495300"/>
                  </a:cubicBezTo>
                  <a:cubicBezTo>
                    <a:pt x="357072" y="505816"/>
                    <a:pt x="372443" y="498465"/>
                    <a:pt x="342900" y="518160"/>
                  </a:cubicBezTo>
                  <a:cubicBezTo>
                    <a:pt x="327669" y="563854"/>
                    <a:pt x="347566" y="520692"/>
                    <a:pt x="297180" y="563880"/>
                  </a:cubicBezTo>
                  <a:cubicBezTo>
                    <a:pt x="290227" y="569840"/>
                    <a:pt x="288416" y="580264"/>
                    <a:pt x="281940" y="586740"/>
                  </a:cubicBezTo>
                  <a:cubicBezTo>
                    <a:pt x="238196" y="630484"/>
                    <a:pt x="267833" y="595424"/>
                    <a:pt x="228600" y="617220"/>
                  </a:cubicBezTo>
                  <a:cubicBezTo>
                    <a:pt x="149995" y="660889"/>
                    <a:pt x="211746" y="638078"/>
                    <a:pt x="160020" y="655320"/>
                  </a:cubicBezTo>
                  <a:cubicBezTo>
                    <a:pt x="141372" y="711263"/>
                    <a:pt x="156139" y="689681"/>
                    <a:pt x="121920" y="723900"/>
                  </a:cubicBezTo>
                  <a:cubicBezTo>
                    <a:pt x="97392" y="797485"/>
                    <a:pt x="136724" y="683079"/>
                    <a:pt x="99060" y="777240"/>
                  </a:cubicBezTo>
                  <a:cubicBezTo>
                    <a:pt x="71856" y="845250"/>
                    <a:pt x="97900" y="801839"/>
                    <a:pt x="68580" y="845820"/>
                  </a:cubicBezTo>
                  <a:cubicBezTo>
                    <a:pt x="45171" y="939457"/>
                    <a:pt x="70387" y="829949"/>
                    <a:pt x="53340" y="1051560"/>
                  </a:cubicBezTo>
                  <a:cubicBezTo>
                    <a:pt x="52724" y="1059569"/>
                    <a:pt x="47927" y="1066697"/>
                    <a:pt x="45720" y="1074420"/>
                  </a:cubicBezTo>
                  <a:cubicBezTo>
                    <a:pt x="42843" y="1084490"/>
                    <a:pt x="40977" y="1094830"/>
                    <a:pt x="38100" y="1104900"/>
                  </a:cubicBezTo>
                  <a:cubicBezTo>
                    <a:pt x="35893" y="1112623"/>
                    <a:pt x="32687" y="1120037"/>
                    <a:pt x="30480" y="1127760"/>
                  </a:cubicBezTo>
                  <a:cubicBezTo>
                    <a:pt x="27225" y="1139153"/>
                    <a:pt x="21330" y="1168920"/>
                    <a:pt x="15240" y="1181100"/>
                  </a:cubicBezTo>
                  <a:cubicBezTo>
                    <a:pt x="11144" y="1189291"/>
                    <a:pt x="5080" y="1196340"/>
                    <a:pt x="0" y="1203960"/>
                  </a:cubicBezTo>
                  <a:cubicBezTo>
                    <a:pt x="2540" y="1244600"/>
                    <a:pt x="3759" y="1285344"/>
                    <a:pt x="7620" y="1325880"/>
                  </a:cubicBezTo>
                  <a:cubicBezTo>
                    <a:pt x="8848" y="1338773"/>
                    <a:pt x="13111" y="1351205"/>
                    <a:pt x="15240" y="1363980"/>
                  </a:cubicBezTo>
                  <a:cubicBezTo>
                    <a:pt x="18193" y="1381696"/>
                    <a:pt x="20320" y="1399540"/>
                    <a:pt x="22860" y="1417320"/>
                  </a:cubicBezTo>
                  <a:cubicBezTo>
                    <a:pt x="20320" y="1498600"/>
                    <a:pt x="15240" y="1579840"/>
                    <a:pt x="15240" y="1661160"/>
                  </a:cubicBezTo>
                  <a:cubicBezTo>
                    <a:pt x="15240" y="1780378"/>
                    <a:pt x="-9269" y="1775872"/>
                    <a:pt x="53340" y="1760220"/>
                  </a:cubicBezTo>
                  <a:cubicBezTo>
                    <a:pt x="71610" y="1705410"/>
                    <a:pt x="49444" y="1773857"/>
                    <a:pt x="68580" y="1706880"/>
                  </a:cubicBezTo>
                  <a:cubicBezTo>
                    <a:pt x="70787" y="1699157"/>
                    <a:pt x="73993" y="1691743"/>
                    <a:pt x="76200" y="1684020"/>
                  </a:cubicBezTo>
                  <a:cubicBezTo>
                    <a:pt x="83195" y="1659537"/>
                    <a:pt x="80499" y="1649241"/>
                    <a:pt x="99060" y="1630680"/>
                  </a:cubicBezTo>
                  <a:cubicBezTo>
                    <a:pt x="105536" y="1624204"/>
                    <a:pt x="114300" y="1620520"/>
                    <a:pt x="121920" y="1615440"/>
                  </a:cubicBezTo>
                  <a:cubicBezTo>
                    <a:pt x="124460" y="1607820"/>
                    <a:pt x="123860" y="1598260"/>
                    <a:pt x="129540" y="1592580"/>
                  </a:cubicBezTo>
                  <a:cubicBezTo>
                    <a:pt x="142492" y="1579628"/>
                    <a:pt x="175260" y="1562100"/>
                    <a:pt x="175260" y="1562100"/>
                  </a:cubicBezTo>
                  <a:cubicBezTo>
                    <a:pt x="180340" y="1551940"/>
                    <a:pt x="183898" y="1540863"/>
                    <a:pt x="190500" y="1531620"/>
                  </a:cubicBezTo>
                  <a:cubicBezTo>
                    <a:pt x="203834" y="1512952"/>
                    <a:pt x="217992" y="1505672"/>
                    <a:pt x="236220" y="1493520"/>
                  </a:cubicBezTo>
                  <a:cubicBezTo>
                    <a:pt x="268915" y="1428130"/>
                    <a:pt x="231238" y="1490882"/>
                    <a:pt x="274320" y="1447800"/>
                  </a:cubicBezTo>
                  <a:cubicBezTo>
                    <a:pt x="308787" y="1413333"/>
                    <a:pt x="267916" y="1432155"/>
                    <a:pt x="312420" y="1417320"/>
                  </a:cubicBezTo>
                  <a:cubicBezTo>
                    <a:pt x="317500" y="1409700"/>
                    <a:pt x="320768" y="1400491"/>
                    <a:pt x="327660" y="1394460"/>
                  </a:cubicBezTo>
                  <a:cubicBezTo>
                    <a:pt x="341444" y="1382399"/>
                    <a:pt x="373380" y="1363980"/>
                    <a:pt x="373380" y="1363980"/>
                  </a:cubicBezTo>
                  <a:cubicBezTo>
                    <a:pt x="401539" y="1321741"/>
                    <a:pt x="372509" y="1355151"/>
                    <a:pt x="411480" y="1333500"/>
                  </a:cubicBezTo>
                  <a:cubicBezTo>
                    <a:pt x="427491" y="1324605"/>
                    <a:pt x="457200" y="1303020"/>
                    <a:pt x="457200" y="1303020"/>
                  </a:cubicBezTo>
                  <a:cubicBezTo>
                    <a:pt x="462280" y="1295400"/>
                    <a:pt x="465289" y="1285881"/>
                    <a:pt x="472440" y="1280160"/>
                  </a:cubicBezTo>
                  <a:cubicBezTo>
                    <a:pt x="478712" y="1275142"/>
                    <a:pt x="487551" y="1274653"/>
                    <a:pt x="495300" y="1272540"/>
                  </a:cubicBezTo>
                  <a:cubicBezTo>
                    <a:pt x="515507" y="1267029"/>
                    <a:pt x="535940" y="1262380"/>
                    <a:pt x="556260" y="1257300"/>
                  </a:cubicBezTo>
                  <a:lnTo>
                    <a:pt x="586740" y="1249680"/>
                  </a:lnTo>
                  <a:cubicBezTo>
                    <a:pt x="596900" y="1247140"/>
                    <a:pt x="607285" y="1245372"/>
                    <a:pt x="617220" y="1242060"/>
                  </a:cubicBezTo>
                  <a:lnTo>
                    <a:pt x="640080" y="1234440"/>
                  </a:lnTo>
                  <a:cubicBezTo>
                    <a:pt x="645160" y="1226820"/>
                    <a:pt x="651224" y="1219771"/>
                    <a:pt x="655320" y="1211580"/>
                  </a:cubicBezTo>
                  <a:cubicBezTo>
                    <a:pt x="679236" y="1163748"/>
                    <a:pt x="657263" y="1071144"/>
                    <a:pt x="655320" y="1043940"/>
                  </a:cubicBezTo>
                  <a:cubicBezTo>
                    <a:pt x="651399" y="989043"/>
                    <a:pt x="646516" y="973506"/>
                    <a:pt x="640080" y="922020"/>
                  </a:cubicBezTo>
                  <a:cubicBezTo>
                    <a:pt x="637227" y="899197"/>
                    <a:pt x="635000" y="876300"/>
                    <a:pt x="632460" y="853440"/>
                  </a:cubicBezTo>
                  <a:cubicBezTo>
                    <a:pt x="635000" y="734060"/>
                    <a:pt x="635308" y="614612"/>
                    <a:pt x="640080" y="495300"/>
                  </a:cubicBezTo>
                  <a:cubicBezTo>
                    <a:pt x="640401" y="487274"/>
                    <a:pt x="646125" y="480316"/>
                    <a:pt x="647700" y="472440"/>
                  </a:cubicBezTo>
                  <a:cubicBezTo>
                    <a:pt x="653760" y="442140"/>
                    <a:pt x="651464" y="409690"/>
                    <a:pt x="662940" y="381000"/>
                  </a:cubicBezTo>
                  <a:cubicBezTo>
                    <a:pt x="682069" y="333176"/>
                    <a:pt x="674863" y="356170"/>
                    <a:pt x="685800" y="312420"/>
                  </a:cubicBezTo>
                  <a:cubicBezTo>
                    <a:pt x="680720" y="294640"/>
                    <a:pt x="673968" y="277255"/>
                    <a:pt x="670560" y="259080"/>
                  </a:cubicBezTo>
                  <a:cubicBezTo>
                    <a:pt x="666221" y="235940"/>
                    <a:pt x="657241" y="123969"/>
                    <a:pt x="655320" y="106680"/>
                  </a:cubicBezTo>
                  <a:cubicBezTo>
                    <a:pt x="653337" y="88829"/>
                    <a:pt x="650653" y="71056"/>
                    <a:pt x="647700" y="53340"/>
                  </a:cubicBezTo>
                  <a:cubicBezTo>
                    <a:pt x="645571" y="40565"/>
                    <a:pt x="647608" y="25779"/>
                    <a:pt x="640080" y="15240"/>
                  </a:cubicBezTo>
                  <a:cubicBezTo>
                    <a:pt x="626760" y="-3408"/>
                    <a:pt x="582930" y="2540"/>
                    <a:pt x="571500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232089" y="1225917"/>
              <a:ext cx="1792171" cy="1469297"/>
            </a:xfrm>
            <a:custGeom>
              <a:avLst/>
              <a:gdLst>
                <a:gd name="connsiteX0" fmla="*/ 1706880 w 1706880"/>
                <a:gd name="connsiteY0" fmla="*/ 518160 h 684247"/>
                <a:gd name="connsiteX1" fmla="*/ 1706880 w 1706880"/>
                <a:gd name="connsiteY1" fmla="*/ 518160 h 684247"/>
                <a:gd name="connsiteX2" fmla="*/ 1104900 w 1706880"/>
                <a:gd name="connsiteY2" fmla="*/ 373380 h 684247"/>
                <a:gd name="connsiteX3" fmla="*/ 861060 w 1706880"/>
                <a:gd name="connsiteY3" fmla="*/ 358140 h 684247"/>
                <a:gd name="connsiteX4" fmla="*/ 815340 w 1706880"/>
                <a:gd name="connsiteY4" fmla="*/ 350520 h 684247"/>
                <a:gd name="connsiteX5" fmla="*/ 777240 w 1706880"/>
                <a:gd name="connsiteY5" fmla="*/ 335280 h 684247"/>
                <a:gd name="connsiteX6" fmla="*/ 746760 w 1706880"/>
                <a:gd name="connsiteY6" fmla="*/ 327660 h 684247"/>
                <a:gd name="connsiteX7" fmla="*/ 723900 w 1706880"/>
                <a:gd name="connsiteY7" fmla="*/ 320040 h 684247"/>
                <a:gd name="connsiteX8" fmla="*/ 640080 w 1706880"/>
                <a:gd name="connsiteY8" fmla="*/ 266700 h 684247"/>
                <a:gd name="connsiteX9" fmla="*/ 609600 w 1706880"/>
                <a:gd name="connsiteY9" fmla="*/ 259080 h 684247"/>
                <a:gd name="connsiteX10" fmla="*/ 541020 w 1706880"/>
                <a:gd name="connsiteY10" fmla="*/ 236220 h 684247"/>
                <a:gd name="connsiteX11" fmla="*/ 441960 w 1706880"/>
                <a:gd name="connsiteY11" fmla="*/ 190500 h 684247"/>
                <a:gd name="connsiteX12" fmla="*/ 381000 w 1706880"/>
                <a:gd name="connsiteY12" fmla="*/ 167640 h 684247"/>
                <a:gd name="connsiteX13" fmla="*/ 350520 w 1706880"/>
                <a:gd name="connsiteY13" fmla="*/ 160020 h 684247"/>
                <a:gd name="connsiteX14" fmla="*/ 327660 w 1706880"/>
                <a:gd name="connsiteY14" fmla="*/ 144780 h 684247"/>
                <a:gd name="connsiteX15" fmla="*/ 266700 w 1706880"/>
                <a:gd name="connsiteY15" fmla="*/ 129540 h 684247"/>
                <a:gd name="connsiteX16" fmla="*/ 236220 w 1706880"/>
                <a:gd name="connsiteY16" fmla="*/ 121920 h 684247"/>
                <a:gd name="connsiteX17" fmla="*/ 205740 w 1706880"/>
                <a:gd name="connsiteY17" fmla="*/ 106680 h 684247"/>
                <a:gd name="connsiteX18" fmla="*/ 160020 w 1706880"/>
                <a:gd name="connsiteY18" fmla="*/ 76200 h 684247"/>
                <a:gd name="connsiteX19" fmla="*/ 144780 w 1706880"/>
                <a:gd name="connsiteY19" fmla="*/ 53340 h 684247"/>
                <a:gd name="connsiteX20" fmla="*/ 121920 w 1706880"/>
                <a:gd name="connsiteY20" fmla="*/ 38100 h 684247"/>
                <a:gd name="connsiteX21" fmla="*/ 91440 w 1706880"/>
                <a:gd name="connsiteY21" fmla="*/ 0 h 684247"/>
                <a:gd name="connsiteX22" fmla="*/ 15240 w 1706880"/>
                <a:gd name="connsiteY22" fmla="*/ 15240 h 684247"/>
                <a:gd name="connsiteX23" fmla="*/ 0 w 1706880"/>
                <a:gd name="connsiteY23" fmla="*/ 60960 h 684247"/>
                <a:gd name="connsiteX24" fmla="*/ 7620 w 1706880"/>
                <a:gd name="connsiteY24" fmla="*/ 205740 h 684247"/>
                <a:gd name="connsiteX25" fmla="*/ 15240 w 1706880"/>
                <a:gd name="connsiteY25" fmla="*/ 228600 h 684247"/>
                <a:gd name="connsiteX26" fmla="*/ 30480 w 1706880"/>
                <a:gd name="connsiteY26" fmla="*/ 251460 h 684247"/>
                <a:gd name="connsiteX27" fmla="*/ 38100 w 1706880"/>
                <a:gd name="connsiteY27" fmla="*/ 281940 h 684247"/>
                <a:gd name="connsiteX28" fmla="*/ 45720 w 1706880"/>
                <a:gd name="connsiteY28" fmla="*/ 304800 h 684247"/>
                <a:gd name="connsiteX29" fmla="*/ 53340 w 1706880"/>
                <a:gd name="connsiteY29" fmla="*/ 495300 h 684247"/>
                <a:gd name="connsiteX30" fmla="*/ 68580 w 1706880"/>
                <a:gd name="connsiteY30" fmla="*/ 541020 h 684247"/>
                <a:gd name="connsiteX31" fmla="*/ 167640 w 1706880"/>
                <a:gd name="connsiteY31" fmla="*/ 563880 h 684247"/>
                <a:gd name="connsiteX32" fmla="*/ 198120 w 1706880"/>
                <a:gd name="connsiteY32" fmla="*/ 579120 h 684247"/>
                <a:gd name="connsiteX33" fmla="*/ 228600 w 1706880"/>
                <a:gd name="connsiteY33" fmla="*/ 586740 h 684247"/>
                <a:gd name="connsiteX34" fmla="*/ 541020 w 1706880"/>
                <a:gd name="connsiteY34" fmla="*/ 601980 h 684247"/>
                <a:gd name="connsiteX35" fmla="*/ 632460 w 1706880"/>
                <a:gd name="connsiteY35" fmla="*/ 609600 h 684247"/>
                <a:gd name="connsiteX36" fmla="*/ 670560 w 1706880"/>
                <a:gd name="connsiteY36" fmla="*/ 617220 h 684247"/>
                <a:gd name="connsiteX37" fmla="*/ 716280 w 1706880"/>
                <a:gd name="connsiteY37" fmla="*/ 624840 h 684247"/>
                <a:gd name="connsiteX38" fmla="*/ 861060 w 1706880"/>
                <a:gd name="connsiteY38" fmla="*/ 640080 h 684247"/>
                <a:gd name="connsiteX39" fmla="*/ 1066800 w 1706880"/>
                <a:gd name="connsiteY39" fmla="*/ 655320 h 684247"/>
                <a:gd name="connsiteX40" fmla="*/ 1234440 w 1706880"/>
                <a:gd name="connsiteY40" fmla="*/ 670560 h 684247"/>
                <a:gd name="connsiteX41" fmla="*/ 1485900 w 1706880"/>
                <a:gd name="connsiteY41" fmla="*/ 670560 h 684247"/>
                <a:gd name="connsiteX42" fmla="*/ 1554480 w 1706880"/>
                <a:gd name="connsiteY42" fmla="*/ 640080 h 684247"/>
                <a:gd name="connsiteX43" fmla="*/ 1577340 w 1706880"/>
                <a:gd name="connsiteY43" fmla="*/ 632460 h 684247"/>
                <a:gd name="connsiteX44" fmla="*/ 1592580 w 1706880"/>
                <a:gd name="connsiteY44" fmla="*/ 609600 h 684247"/>
                <a:gd name="connsiteX45" fmla="*/ 1638300 w 1706880"/>
                <a:gd name="connsiteY45" fmla="*/ 586740 h 684247"/>
                <a:gd name="connsiteX46" fmla="*/ 1661160 w 1706880"/>
                <a:gd name="connsiteY46" fmla="*/ 571500 h 684247"/>
                <a:gd name="connsiteX47" fmla="*/ 1668780 w 1706880"/>
                <a:gd name="connsiteY47" fmla="*/ 480060 h 684247"/>
                <a:gd name="connsiteX48" fmla="*/ 1668780 w 1706880"/>
                <a:gd name="connsiteY48" fmla="*/ 480060 h 684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06880" h="684247">
                  <a:moveTo>
                    <a:pt x="1706880" y="518160"/>
                  </a:moveTo>
                  <a:lnTo>
                    <a:pt x="1706880" y="518160"/>
                  </a:lnTo>
                  <a:cubicBezTo>
                    <a:pt x="1506220" y="469900"/>
                    <a:pt x="1307685" y="411745"/>
                    <a:pt x="1104900" y="373380"/>
                  </a:cubicBezTo>
                  <a:cubicBezTo>
                    <a:pt x="1024881" y="358241"/>
                    <a:pt x="942246" y="364549"/>
                    <a:pt x="861060" y="358140"/>
                  </a:cubicBezTo>
                  <a:cubicBezTo>
                    <a:pt x="845658" y="356924"/>
                    <a:pt x="830580" y="353060"/>
                    <a:pt x="815340" y="350520"/>
                  </a:cubicBezTo>
                  <a:cubicBezTo>
                    <a:pt x="802640" y="345440"/>
                    <a:pt x="790216" y="339605"/>
                    <a:pt x="777240" y="335280"/>
                  </a:cubicBezTo>
                  <a:cubicBezTo>
                    <a:pt x="767305" y="331968"/>
                    <a:pt x="756830" y="330537"/>
                    <a:pt x="746760" y="327660"/>
                  </a:cubicBezTo>
                  <a:cubicBezTo>
                    <a:pt x="739037" y="325453"/>
                    <a:pt x="731520" y="322580"/>
                    <a:pt x="723900" y="320040"/>
                  </a:cubicBezTo>
                  <a:cubicBezTo>
                    <a:pt x="692829" y="296737"/>
                    <a:pt x="678983" y="284383"/>
                    <a:pt x="640080" y="266700"/>
                  </a:cubicBezTo>
                  <a:cubicBezTo>
                    <a:pt x="630546" y="262366"/>
                    <a:pt x="619610" y="262160"/>
                    <a:pt x="609600" y="259080"/>
                  </a:cubicBezTo>
                  <a:cubicBezTo>
                    <a:pt x="586569" y="251994"/>
                    <a:pt x="563880" y="243840"/>
                    <a:pt x="541020" y="236220"/>
                  </a:cubicBezTo>
                  <a:cubicBezTo>
                    <a:pt x="483169" y="192831"/>
                    <a:pt x="537946" y="228894"/>
                    <a:pt x="441960" y="190500"/>
                  </a:cubicBezTo>
                  <a:cubicBezTo>
                    <a:pt x="421830" y="182448"/>
                    <a:pt x="401905" y="173613"/>
                    <a:pt x="381000" y="167640"/>
                  </a:cubicBezTo>
                  <a:cubicBezTo>
                    <a:pt x="370930" y="164763"/>
                    <a:pt x="360680" y="162560"/>
                    <a:pt x="350520" y="160020"/>
                  </a:cubicBezTo>
                  <a:cubicBezTo>
                    <a:pt x="342900" y="154940"/>
                    <a:pt x="336267" y="147910"/>
                    <a:pt x="327660" y="144780"/>
                  </a:cubicBezTo>
                  <a:cubicBezTo>
                    <a:pt x="307976" y="137622"/>
                    <a:pt x="287020" y="134620"/>
                    <a:pt x="266700" y="129540"/>
                  </a:cubicBezTo>
                  <a:cubicBezTo>
                    <a:pt x="256540" y="127000"/>
                    <a:pt x="245587" y="126604"/>
                    <a:pt x="236220" y="121920"/>
                  </a:cubicBezTo>
                  <a:cubicBezTo>
                    <a:pt x="226060" y="116840"/>
                    <a:pt x="215480" y="112524"/>
                    <a:pt x="205740" y="106680"/>
                  </a:cubicBezTo>
                  <a:cubicBezTo>
                    <a:pt x="190034" y="97256"/>
                    <a:pt x="160020" y="76200"/>
                    <a:pt x="160020" y="76200"/>
                  </a:cubicBezTo>
                  <a:cubicBezTo>
                    <a:pt x="154940" y="68580"/>
                    <a:pt x="151256" y="59816"/>
                    <a:pt x="144780" y="53340"/>
                  </a:cubicBezTo>
                  <a:cubicBezTo>
                    <a:pt x="138304" y="46864"/>
                    <a:pt x="127000" y="45720"/>
                    <a:pt x="121920" y="38100"/>
                  </a:cubicBezTo>
                  <a:cubicBezTo>
                    <a:pt x="91849" y="-7007"/>
                    <a:pt x="139960" y="16173"/>
                    <a:pt x="91440" y="0"/>
                  </a:cubicBezTo>
                  <a:cubicBezTo>
                    <a:pt x="66040" y="5080"/>
                    <a:pt x="36793" y="872"/>
                    <a:pt x="15240" y="15240"/>
                  </a:cubicBezTo>
                  <a:cubicBezTo>
                    <a:pt x="1874" y="24151"/>
                    <a:pt x="0" y="60960"/>
                    <a:pt x="0" y="60960"/>
                  </a:cubicBezTo>
                  <a:cubicBezTo>
                    <a:pt x="2540" y="109220"/>
                    <a:pt x="3245" y="157612"/>
                    <a:pt x="7620" y="205740"/>
                  </a:cubicBezTo>
                  <a:cubicBezTo>
                    <a:pt x="8347" y="213739"/>
                    <a:pt x="11648" y="221416"/>
                    <a:pt x="15240" y="228600"/>
                  </a:cubicBezTo>
                  <a:cubicBezTo>
                    <a:pt x="19336" y="236791"/>
                    <a:pt x="25400" y="243840"/>
                    <a:pt x="30480" y="251460"/>
                  </a:cubicBezTo>
                  <a:cubicBezTo>
                    <a:pt x="33020" y="261620"/>
                    <a:pt x="35223" y="271870"/>
                    <a:pt x="38100" y="281940"/>
                  </a:cubicBezTo>
                  <a:cubicBezTo>
                    <a:pt x="40307" y="289663"/>
                    <a:pt x="45148" y="296788"/>
                    <a:pt x="45720" y="304800"/>
                  </a:cubicBezTo>
                  <a:cubicBezTo>
                    <a:pt x="50248" y="368189"/>
                    <a:pt x="47219" y="432045"/>
                    <a:pt x="53340" y="495300"/>
                  </a:cubicBezTo>
                  <a:cubicBezTo>
                    <a:pt x="54887" y="511290"/>
                    <a:pt x="54212" y="533836"/>
                    <a:pt x="68580" y="541020"/>
                  </a:cubicBezTo>
                  <a:cubicBezTo>
                    <a:pt x="119632" y="566546"/>
                    <a:pt x="87770" y="555006"/>
                    <a:pt x="167640" y="563880"/>
                  </a:cubicBezTo>
                  <a:cubicBezTo>
                    <a:pt x="177800" y="568960"/>
                    <a:pt x="187484" y="575132"/>
                    <a:pt x="198120" y="579120"/>
                  </a:cubicBezTo>
                  <a:cubicBezTo>
                    <a:pt x="207926" y="582797"/>
                    <a:pt x="218331" y="584686"/>
                    <a:pt x="228600" y="586740"/>
                  </a:cubicBezTo>
                  <a:cubicBezTo>
                    <a:pt x="336098" y="608240"/>
                    <a:pt x="408240" y="598186"/>
                    <a:pt x="541020" y="601980"/>
                  </a:cubicBezTo>
                  <a:cubicBezTo>
                    <a:pt x="571500" y="604520"/>
                    <a:pt x="602084" y="606026"/>
                    <a:pt x="632460" y="609600"/>
                  </a:cubicBezTo>
                  <a:cubicBezTo>
                    <a:pt x="645323" y="611113"/>
                    <a:pt x="657817" y="614903"/>
                    <a:pt x="670560" y="617220"/>
                  </a:cubicBezTo>
                  <a:cubicBezTo>
                    <a:pt x="685761" y="619984"/>
                    <a:pt x="700940" y="622999"/>
                    <a:pt x="716280" y="624840"/>
                  </a:cubicBezTo>
                  <a:cubicBezTo>
                    <a:pt x="764461" y="630622"/>
                    <a:pt x="812716" y="635876"/>
                    <a:pt x="861060" y="640080"/>
                  </a:cubicBezTo>
                  <a:cubicBezTo>
                    <a:pt x="929569" y="646037"/>
                    <a:pt x="998563" y="646790"/>
                    <a:pt x="1066800" y="655320"/>
                  </a:cubicBezTo>
                  <a:cubicBezTo>
                    <a:pt x="1163135" y="667362"/>
                    <a:pt x="1107334" y="661481"/>
                    <a:pt x="1234440" y="670560"/>
                  </a:cubicBezTo>
                  <a:cubicBezTo>
                    <a:pt x="1334819" y="690636"/>
                    <a:pt x="1300833" y="686889"/>
                    <a:pt x="1485900" y="670560"/>
                  </a:cubicBezTo>
                  <a:cubicBezTo>
                    <a:pt x="1533643" y="666347"/>
                    <a:pt x="1522053" y="656293"/>
                    <a:pt x="1554480" y="640080"/>
                  </a:cubicBezTo>
                  <a:cubicBezTo>
                    <a:pt x="1561664" y="636488"/>
                    <a:pt x="1569720" y="635000"/>
                    <a:pt x="1577340" y="632460"/>
                  </a:cubicBezTo>
                  <a:cubicBezTo>
                    <a:pt x="1582420" y="624840"/>
                    <a:pt x="1586104" y="616076"/>
                    <a:pt x="1592580" y="609600"/>
                  </a:cubicBezTo>
                  <a:cubicBezTo>
                    <a:pt x="1614418" y="587762"/>
                    <a:pt x="1613510" y="599135"/>
                    <a:pt x="1638300" y="586740"/>
                  </a:cubicBezTo>
                  <a:cubicBezTo>
                    <a:pt x="1646491" y="582644"/>
                    <a:pt x="1653540" y="576580"/>
                    <a:pt x="1661160" y="571500"/>
                  </a:cubicBezTo>
                  <a:cubicBezTo>
                    <a:pt x="1676009" y="526953"/>
                    <a:pt x="1668780" y="556672"/>
                    <a:pt x="1668780" y="480060"/>
                  </a:cubicBezTo>
                  <a:lnTo>
                    <a:pt x="1668780" y="480060"/>
                  </a:ln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592579" y="5380433"/>
              <a:ext cx="1960053" cy="891239"/>
            </a:xfrm>
            <a:custGeom>
              <a:avLst/>
              <a:gdLst>
                <a:gd name="connsiteX0" fmla="*/ 937260 w 1920240"/>
                <a:gd name="connsiteY0" fmla="*/ 67866 h 715566"/>
                <a:gd name="connsiteX1" fmla="*/ 937260 w 1920240"/>
                <a:gd name="connsiteY1" fmla="*/ 67866 h 715566"/>
                <a:gd name="connsiteX2" fmla="*/ 1638300 w 1920240"/>
                <a:gd name="connsiteY2" fmla="*/ 334566 h 715566"/>
                <a:gd name="connsiteX3" fmla="*/ 1805940 w 1920240"/>
                <a:gd name="connsiteY3" fmla="*/ 349806 h 715566"/>
                <a:gd name="connsiteX4" fmla="*/ 1859280 w 1920240"/>
                <a:gd name="connsiteY4" fmla="*/ 365046 h 715566"/>
                <a:gd name="connsiteX5" fmla="*/ 1897380 w 1920240"/>
                <a:gd name="connsiteY5" fmla="*/ 410766 h 715566"/>
                <a:gd name="connsiteX6" fmla="*/ 1912620 w 1920240"/>
                <a:gd name="connsiteY6" fmla="*/ 502206 h 715566"/>
                <a:gd name="connsiteX7" fmla="*/ 1920240 w 1920240"/>
                <a:gd name="connsiteY7" fmla="*/ 532686 h 715566"/>
                <a:gd name="connsiteX8" fmla="*/ 1905000 w 1920240"/>
                <a:gd name="connsiteY8" fmla="*/ 601266 h 715566"/>
                <a:gd name="connsiteX9" fmla="*/ 1889760 w 1920240"/>
                <a:gd name="connsiteY9" fmla="*/ 624126 h 715566"/>
                <a:gd name="connsiteX10" fmla="*/ 1882140 w 1920240"/>
                <a:gd name="connsiteY10" fmla="*/ 654606 h 715566"/>
                <a:gd name="connsiteX11" fmla="*/ 1874520 w 1920240"/>
                <a:gd name="connsiteY11" fmla="*/ 677466 h 715566"/>
                <a:gd name="connsiteX12" fmla="*/ 1828800 w 1920240"/>
                <a:gd name="connsiteY12" fmla="*/ 692706 h 715566"/>
                <a:gd name="connsiteX13" fmla="*/ 1805940 w 1920240"/>
                <a:gd name="connsiteY13" fmla="*/ 700326 h 715566"/>
                <a:gd name="connsiteX14" fmla="*/ 1287780 w 1920240"/>
                <a:gd name="connsiteY14" fmla="*/ 692706 h 715566"/>
                <a:gd name="connsiteX15" fmla="*/ 1066800 w 1920240"/>
                <a:gd name="connsiteY15" fmla="*/ 677466 h 715566"/>
                <a:gd name="connsiteX16" fmla="*/ 822960 w 1920240"/>
                <a:gd name="connsiteY16" fmla="*/ 685086 h 715566"/>
                <a:gd name="connsiteX17" fmla="*/ 723900 w 1920240"/>
                <a:gd name="connsiteY17" fmla="*/ 700326 h 715566"/>
                <a:gd name="connsiteX18" fmla="*/ 624840 w 1920240"/>
                <a:gd name="connsiteY18" fmla="*/ 715566 h 715566"/>
                <a:gd name="connsiteX19" fmla="*/ 190500 w 1920240"/>
                <a:gd name="connsiteY19" fmla="*/ 707946 h 715566"/>
                <a:gd name="connsiteX20" fmla="*/ 114300 w 1920240"/>
                <a:gd name="connsiteY20" fmla="*/ 692706 h 715566"/>
                <a:gd name="connsiteX21" fmla="*/ 76200 w 1920240"/>
                <a:gd name="connsiteY21" fmla="*/ 685086 h 715566"/>
                <a:gd name="connsiteX22" fmla="*/ 45720 w 1920240"/>
                <a:gd name="connsiteY22" fmla="*/ 677466 h 715566"/>
                <a:gd name="connsiteX23" fmla="*/ 0 w 1920240"/>
                <a:gd name="connsiteY23" fmla="*/ 662226 h 715566"/>
                <a:gd name="connsiteX24" fmla="*/ 7620 w 1920240"/>
                <a:gd name="connsiteY24" fmla="*/ 578406 h 715566"/>
                <a:gd name="connsiteX25" fmla="*/ 38100 w 1920240"/>
                <a:gd name="connsiteY25" fmla="*/ 555546 h 715566"/>
                <a:gd name="connsiteX26" fmla="*/ 60960 w 1920240"/>
                <a:gd name="connsiteY26" fmla="*/ 525066 h 715566"/>
                <a:gd name="connsiteX27" fmla="*/ 106680 w 1920240"/>
                <a:gd name="connsiteY27" fmla="*/ 502206 h 715566"/>
                <a:gd name="connsiteX28" fmla="*/ 175260 w 1920240"/>
                <a:gd name="connsiteY28" fmla="*/ 456486 h 715566"/>
                <a:gd name="connsiteX29" fmla="*/ 198120 w 1920240"/>
                <a:gd name="connsiteY29" fmla="*/ 441246 h 715566"/>
                <a:gd name="connsiteX30" fmla="*/ 228600 w 1920240"/>
                <a:gd name="connsiteY30" fmla="*/ 433626 h 715566"/>
                <a:gd name="connsiteX31" fmla="*/ 251460 w 1920240"/>
                <a:gd name="connsiteY31" fmla="*/ 418386 h 715566"/>
                <a:gd name="connsiteX32" fmla="*/ 274320 w 1920240"/>
                <a:gd name="connsiteY32" fmla="*/ 395526 h 715566"/>
                <a:gd name="connsiteX33" fmla="*/ 342900 w 1920240"/>
                <a:gd name="connsiteY33" fmla="*/ 357426 h 715566"/>
                <a:gd name="connsiteX34" fmla="*/ 388620 w 1920240"/>
                <a:gd name="connsiteY34" fmla="*/ 326946 h 715566"/>
                <a:gd name="connsiteX35" fmla="*/ 419100 w 1920240"/>
                <a:gd name="connsiteY35" fmla="*/ 311706 h 715566"/>
                <a:gd name="connsiteX36" fmla="*/ 510540 w 1920240"/>
                <a:gd name="connsiteY36" fmla="*/ 304086 h 715566"/>
                <a:gd name="connsiteX37" fmla="*/ 571500 w 1920240"/>
                <a:gd name="connsiteY37" fmla="*/ 281226 h 715566"/>
                <a:gd name="connsiteX38" fmla="*/ 601980 w 1920240"/>
                <a:gd name="connsiteY38" fmla="*/ 250746 h 715566"/>
                <a:gd name="connsiteX39" fmla="*/ 609600 w 1920240"/>
                <a:gd name="connsiteY39" fmla="*/ 220266 h 715566"/>
                <a:gd name="connsiteX40" fmla="*/ 464820 w 1920240"/>
                <a:gd name="connsiteY40" fmla="*/ 159306 h 715566"/>
                <a:gd name="connsiteX41" fmla="*/ 449580 w 1920240"/>
                <a:gd name="connsiteY41" fmla="*/ 136446 h 715566"/>
                <a:gd name="connsiteX42" fmla="*/ 457200 w 1920240"/>
                <a:gd name="connsiteY42" fmla="*/ 67866 h 715566"/>
                <a:gd name="connsiteX43" fmla="*/ 480060 w 1920240"/>
                <a:gd name="connsiteY43" fmla="*/ 60246 h 715566"/>
                <a:gd name="connsiteX44" fmla="*/ 563880 w 1920240"/>
                <a:gd name="connsiteY44" fmla="*/ 45006 h 715566"/>
                <a:gd name="connsiteX45" fmla="*/ 998220 w 1920240"/>
                <a:gd name="connsiteY45" fmla="*/ 67866 h 715566"/>
                <a:gd name="connsiteX46" fmla="*/ 998220 w 1920240"/>
                <a:gd name="connsiteY46" fmla="*/ 67866 h 715566"/>
                <a:gd name="connsiteX47" fmla="*/ 937260 w 1920240"/>
                <a:gd name="connsiteY47" fmla="*/ 67866 h 7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20240" h="715566">
                  <a:moveTo>
                    <a:pt x="937260" y="67866"/>
                  </a:moveTo>
                  <a:lnTo>
                    <a:pt x="937260" y="67866"/>
                  </a:lnTo>
                  <a:cubicBezTo>
                    <a:pt x="1170940" y="156766"/>
                    <a:pt x="1400493" y="257383"/>
                    <a:pt x="1638300" y="334566"/>
                  </a:cubicBezTo>
                  <a:cubicBezTo>
                    <a:pt x="1691670" y="351888"/>
                    <a:pt x="1750199" y="343374"/>
                    <a:pt x="1805940" y="349806"/>
                  </a:cubicBezTo>
                  <a:cubicBezTo>
                    <a:pt x="1820574" y="351494"/>
                    <a:pt x="1844615" y="360158"/>
                    <a:pt x="1859280" y="365046"/>
                  </a:cubicBezTo>
                  <a:cubicBezTo>
                    <a:pt x="1873012" y="378778"/>
                    <a:pt x="1889423" y="392201"/>
                    <a:pt x="1897380" y="410766"/>
                  </a:cubicBezTo>
                  <a:cubicBezTo>
                    <a:pt x="1906733" y="432591"/>
                    <a:pt x="1910023" y="486626"/>
                    <a:pt x="1912620" y="502206"/>
                  </a:cubicBezTo>
                  <a:cubicBezTo>
                    <a:pt x="1914342" y="512536"/>
                    <a:pt x="1917700" y="522526"/>
                    <a:pt x="1920240" y="532686"/>
                  </a:cubicBezTo>
                  <a:cubicBezTo>
                    <a:pt x="1918884" y="539467"/>
                    <a:pt x="1909035" y="591850"/>
                    <a:pt x="1905000" y="601266"/>
                  </a:cubicBezTo>
                  <a:cubicBezTo>
                    <a:pt x="1901392" y="609684"/>
                    <a:pt x="1894840" y="616506"/>
                    <a:pt x="1889760" y="624126"/>
                  </a:cubicBezTo>
                  <a:cubicBezTo>
                    <a:pt x="1887220" y="634286"/>
                    <a:pt x="1885017" y="644536"/>
                    <a:pt x="1882140" y="654606"/>
                  </a:cubicBezTo>
                  <a:cubicBezTo>
                    <a:pt x="1879933" y="662329"/>
                    <a:pt x="1881056" y="672797"/>
                    <a:pt x="1874520" y="677466"/>
                  </a:cubicBezTo>
                  <a:cubicBezTo>
                    <a:pt x="1861448" y="686803"/>
                    <a:pt x="1844040" y="687626"/>
                    <a:pt x="1828800" y="692706"/>
                  </a:cubicBezTo>
                  <a:lnTo>
                    <a:pt x="1805940" y="700326"/>
                  </a:lnTo>
                  <a:lnTo>
                    <a:pt x="1287780" y="692706"/>
                  </a:lnTo>
                  <a:cubicBezTo>
                    <a:pt x="1151570" y="689645"/>
                    <a:pt x="1163773" y="689588"/>
                    <a:pt x="1066800" y="677466"/>
                  </a:cubicBezTo>
                  <a:lnTo>
                    <a:pt x="822960" y="685086"/>
                  </a:lnTo>
                  <a:cubicBezTo>
                    <a:pt x="770315" y="687718"/>
                    <a:pt x="768693" y="692860"/>
                    <a:pt x="723900" y="700326"/>
                  </a:cubicBezTo>
                  <a:cubicBezTo>
                    <a:pt x="690946" y="705818"/>
                    <a:pt x="657860" y="710486"/>
                    <a:pt x="624840" y="715566"/>
                  </a:cubicBezTo>
                  <a:cubicBezTo>
                    <a:pt x="480060" y="713026"/>
                    <a:pt x="335157" y="714423"/>
                    <a:pt x="190500" y="707946"/>
                  </a:cubicBezTo>
                  <a:cubicBezTo>
                    <a:pt x="164623" y="706787"/>
                    <a:pt x="139700" y="697786"/>
                    <a:pt x="114300" y="692706"/>
                  </a:cubicBezTo>
                  <a:cubicBezTo>
                    <a:pt x="101600" y="690166"/>
                    <a:pt x="88765" y="688227"/>
                    <a:pt x="76200" y="685086"/>
                  </a:cubicBezTo>
                  <a:cubicBezTo>
                    <a:pt x="66040" y="682546"/>
                    <a:pt x="55751" y="680475"/>
                    <a:pt x="45720" y="677466"/>
                  </a:cubicBezTo>
                  <a:cubicBezTo>
                    <a:pt x="30333" y="672850"/>
                    <a:pt x="0" y="662226"/>
                    <a:pt x="0" y="662226"/>
                  </a:cubicBezTo>
                  <a:cubicBezTo>
                    <a:pt x="2540" y="634286"/>
                    <a:pt x="-1816" y="604827"/>
                    <a:pt x="7620" y="578406"/>
                  </a:cubicBezTo>
                  <a:cubicBezTo>
                    <a:pt x="11891" y="566446"/>
                    <a:pt x="29120" y="564526"/>
                    <a:pt x="38100" y="555546"/>
                  </a:cubicBezTo>
                  <a:cubicBezTo>
                    <a:pt x="47080" y="546566"/>
                    <a:pt x="51980" y="534046"/>
                    <a:pt x="60960" y="525066"/>
                  </a:cubicBezTo>
                  <a:cubicBezTo>
                    <a:pt x="86331" y="499695"/>
                    <a:pt x="78791" y="517700"/>
                    <a:pt x="106680" y="502206"/>
                  </a:cubicBezTo>
                  <a:lnTo>
                    <a:pt x="175260" y="456486"/>
                  </a:lnTo>
                  <a:cubicBezTo>
                    <a:pt x="182880" y="451406"/>
                    <a:pt x="189235" y="443467"/>
                    <a:pt x="198120" y="441246"/>
                  </a:cubicBezTo>
                  <a:lnTo>
                    <a:pt x="228600" y="433626"/>
                  </a:lnTo>
                  <a:cubicBezTo>
                    <a:pt x="236220" y="428546"/>
                    <a:pt x="244425" y="424249"/>
                    <a:pt x="251460" y="418386"/>
                  </a:cubicBezTo>
                  <a:cubicBezTo>
                    <a:pt x="259739" y="411487"/>
                    <a:pt x="265354" y="401504"/>
                    <a:pt x="274320" y="395526"/>
                  </a:cubicBezTo>
                  <a:cubicBezTo>
                    <a:pt x="331812" y="357198"/>
                    <a:pt x="251147" y="449179"/>
                    <a:pt x="342900" y="357426"/>
                  </a:cubicBezTo>
                  <a:cubicBezTo>
                    <a:pt x="378837" y="321489"/>
                    <a:pt x="350023" y="343488"/>
                    <a:pt x="388620" y="326946"/>
                  </a:cubicBezTo>
                  <a:cubicBezTo>
                    <a:pt x="399061" y="322471"/>
                    <a:pt x="407935" y="313799"/>
                    <a:pt x="419100" y="311706"/>
                  </a:cubicBezTo>
                  <a:cubicBezTo>
                    <a:pt x="449162" y="306069"/>
                    <a:pt x="480060" y="306626"/>
                    <a:pt x="510540" y="304086"/>
                  </a:cubicBezTo>
                  <a:cubicBezTo>
                    <a:pt x="531193" y="299955"/>
                    <a:pt x="556551" y="299913"/>
                    <a:pt x="571500" y="281226"/>
                  </a:cubicBezTo>
                  <a:cubicBezTo>
                    <a:pt x="601056" y="244281"/>
                    <a:pt x="552104" y="267371"/>
                    <a:pt x="601980" y="250746"/>
                  </a:cubicBezTo>
                  <a:cubicBezTo>
                    <a:pt x="604520" y="240586"/>
                    <a:pt x="610548" y="230696"/>
                    <a:pt x="609600" y="220266"/>
                  </a:cubicBezTo>
                  <a:cubicBezTo>
                    <a:pt x="601069" y="126429"/>
                    <a:pt x="569329" y="165454"/>
                    <a:pt x="464820" y="159306"/>
                  </a:cubicBezTo>
                  <a:cubicBezTo>
                    <a:pt x="459740" y="151686"/>
                    <a:pt x="450341" y="145572"/>
                    <a:pt x="449580" y="136446"/>
                  </a:cubicBezTo>
                  <a:cubicBezTo>
                    <a:pt x="447670" y="113525"/>
                    <a:pt x="448658" y="89222"/>
                    <a:pt x="457200" y="67866"/>
                  </a:cubicBezTo>
                  <a:cubicBezTo>
                    <a:pt x="460183" y="60408"/>
                    <a:pt x="472184" y="61821"/>
                    <a:pt x="480060" y="60246"/>
                  </a:cubicBezTo>
                  <a:cubicBezTo>
                    <a:pt x="616576" y="32943"/>
                    <a:pt x="473521" y="67596"/>
                    <a:pt x="563880" y="45006"/>
                  </a:cubicBezTo>
                  <a:cubicBezTo>
                    <a:pt x="996279" y="52727"/>
                    <a:pt x="926978" y="-74618"/>
                    <a:pt x="998220" y="67866"/>
                  </a:cubicBezTo>
                  <a:lnTo>
                    <a:pt x="998220" y="67866"/>
                  </a:lnTo>
                  <a:lnTo>
                    <a:pt x="937260" y="6786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8078317" y="1288901"/>
              <a:ext cx="502936" cy="970651"/>
            </a:xfrm>
            <a:custGeom>
              <a:avLst/>
              <a:gdLst>
                <a:gd name="connsiteX0" fmla="*/ 571500 w 685800"/>
                <a:gd name="connsiteY0" fmla="*/ 0 h 1768280"/>
                <a:gd name="connsiteX1" fmla="*/ 571500 w 685800"/>
                <a:gd name="connsiteY1" fmla="*/ 0 h 1768280"/>
                <a:gd name="connsiteX2" fmla="*/ 563880 w 685800"/>
                <a:gd name="connsiteY2" fmla="*/ 76200 h 1768280"/>
                <a:gd name="connsiteX3" fmla="*/ 548640 w 685800"/>
                <a:gd name="connsiteY3" fmla="*/ 114300 h 1768280"/>
                <a:gd name="connsiteX4" fmla="*/ 525780 w 685800"/>
                <a:gd name="connsiteY4" fmla="*/ 167640 h 1768280"/>
                <a:gd name="connsiteX5" fmla="*/ 510540 w 685800"/>
                <a:gd name="connsiteY5" fmla="*/ 236220 h 1768280"/>
                <a:gd name="connsiteX6" fmla="*/ 502920 w 685800"/>
                <a:gd name="connsiteY6" fmla="*/ 266700 h 1768280"/>
                <a:gd name="connsiteX7" fmla="*/ 480060 w 685800"/>
                <a:gd name="connsiteY7" fmla="*/ 297180 h 1768280"/>
                <a:gd name="connsiteX8" fmla="*/ 464820 w 685800"/>
                <a:gd name="connsiteY8" fmla="*/ 350520 h 1768280"/>
                <a:gd name="connsiteX9" fmla="*/ 457200 w 685800"/>
                <a:gd name="connsiteY9" fmla="*/ 373380 h 1768280"/>
                <a:gd name="connsiteX10" fmla="*/ 449580 w 685800"/>
                <a:gd name="connsiteY10" fmla="*/ 403860 h 1768280"/>
                <a:gd name="connsiteX11" fmla="*/ 426720 w 685800"/>
                <a:gd name="connsiteY11" fmla="*/ 426720 h 1768280"/>
                <a:gd name="connsiteX12" fmla="*/ 388620 w 685800"/>
                <a:gd name="connsiteY12" fmla="*/ 495300 h 1768280"/>
                <a:gd name="connsiteX13" fmla="*/ 342900 w 685800"/>
                <a:gd name="connsiteY13" fmla="*/ 518160 h 1768280"/>
                <a:gd name="connsiteX14" fmla="*/ 297180 w 685800"/>
                <a:gd name="connsiteY14" fmla="*/ 563880 h 1768280"/>
                <a:gd name="connsiteX15" fmla="*/ 281940 w 685800"/>
                <a:gd name="connsiteY15" fmla="*/ 586740 h 1768280"/>
                <a:gd name="connsiteX16" fmla="*/ 228600 w 685800"/>
                <a:gd name="connsiteY16" fmla="*/ 617220 h 1768280"/>
                <a:gd name="connsiteX17" fmla="*/ 160020 w 685800"/>
                <a:gd name="connsiteY17" fmla="*/ 655320 h 1768280"/>
                <a:gd name="connsiteX18" fmla="*/ 121920 w 685800"/>
                <a:gd name="connsiteY18" fmla="*/ 723900 h 1768280"/>
                <a:gd name="connsiteX19" fmla="*/ 99060 w 685800"/>
                <a:gd name="connsiteY19" fmla="*/ 777240 h 1768280"/>
                <a:gd name="connsiteX20" fmla="*/ 68580 w 685800"/>
                <a:gd name="connsiteY20" fmla="*/ 845820 h 1768280"/>
                <a:gd name="connsiteX21" fmla="*/ 53340 w 685800"/>
                <a:gd name="connsiteY21" fmla="*/ 1051560 h 1768280"/>
                <a:gd name="connsiteX22" fmla="*/ 45720 w 685800"/>
                <a:gd name="connsiteY22" fmla="*/ 1074420 h 1768280"/>
                <a:gd name="connsiteX23" fmla="*/ 38100 w 685800"/>
                <a:gd name="connsiteY23" fmla="*/ 1104900 h 1768280"/>
                <a:gd name="connsiteX24" fmla="*/ 30480 w 685800"/>
                <a:gd name="connsiteY24" fmla="*/ 1127760 h 1768280"/>
                <a:gd name="connsiteX25" fmla="*/ 15240 w 685800"/>
                <a:gd name="connsiteY25" fmla="*/ 1181100 h 1768280"/>
                <a:gd name="connsiteX26" fmla="*/ 0 w 685800"/>
                <a:gd name="connsiteY26" fmla="*/ 1203960 h 1768280"/>
                <a:gd name="connsiteX27" fmla="*/ 7620 w 685800"/>
                <a:gd name="connsiteY27" fmla="*/ 1325880 h 1768280"/>
                <a:gd name="connsiteX28" fmla="*/ 15240 w 685800"/>
                <a:gd name="connsiteY28" fmla="*/ 1363980 h 1768280"/>
                <a:gd name="connsiteX29" fmla="*/ 22860 w 685800"/>
                <a:gd name="connsiteY29" fmla="*/ 1417320 h 1768280"/>
                <a:gd name="connsiteX30" fmla="*/ 15240 w 685800"/>
                <a:gd name="connsiteY30" fmla="*/ 1661160 h 1768280"/>
                <a:gd name="connsiteX31" fmla="*/ 53340 w 685800"/>
                <a:gd name="connsiteY31" fmla="*/ 1760220 h 1768280"/>
                <a:gd name="connsiteX32" fmla="*/ 68580 w 685800"/>
                <a:gd name="connsiteY32" fmla="*/ 1706880 h 1768280"/>
                <a:gd name="connsiteX33" fmla="*/ 76200 w 685800"/>
                <a:gd name="connsiteY33" fmla="*/ 1684020 h 1768280"/>
                <a:gd name="connsiteX34" fmla="*/ 99060 w 685800"/>
                <a:gd name="connsiteY34" fmla="*/ 1630680 h 1768280"/>
                <a:gd name="connsiteX35" fmla="*/ 121920 w 685800"/>
                <a:gd name="connsiteY35" fmla="*/ 1615440 h 1768280"/>
                <a:gd name="connsiteX36" fmla="*/ 129540 w 685800"/>
                <a:gd name="connsiteY36" fmla="*/ 1592580 h 1768280"/>
                <a:gd name="connsiteX37" fmla="*/ 175260 w 685800"/>
                <a:gd name="connsiteY37" fmla="*/ 1562100 h 1768280"/>
                <a:gd name="connsiteX38" fmla="*/ 190500 w 685800"/>
                <a:gd name="connsiteY38" fmla="*/ 1531620 h 1768280"/>
                <a:gd name="connsiteX39" fmla="*/ 236220 w 685800"/>
                <a:gd name="connsiteY39" fmla="*/ 1493520 h 1768280"/>
                <a:gd name="connsiteX40" fmla="*/ 274320 w 685800"/>
                <a:gd name="connsiteY40" fmla="*/ 1447800 h 1768280"/>
                <a:gd name="connsiteX41" fmla="*/ 312420 w 685800"/>
                <a:gd name="connsiteY41" fmla="*/ 1417320 h 1768280"/>
                <a:gd name="connsiteX42" fmla="*/ 327660 w 685800"/>
                <a:gd name="connsiteY42" fmla="*/ 1394460 h 1768280"/>
                <a:gd name="connsiteX43" fmla="*/ 373380 w 685800"/>
                <a:gd name="connsiteY43" fmla="*/ 1363980 h 1768280"/>
                <a:gd name="connsiteX44" fmla="*/ 411480 w 685800"/>
                <a:gd name="connsiteY44" fmla="*/ 1333500 h 1768280"/>
                <a:gd name="connsiteX45" fmla="*/ 457200 w 685800"/>
                <a:gd name="connsiteY45" fmla="*/ 1303020 h 1768280"/>
                <a:gd name="connsiteX46" fmla="*/ 472440 w 685800"/>
                <a:gd name="connsiteY46" fmla="*/ 1280160 h 1768280"/>
                <a:gd name="connsiteX47" fmla="*/ 495300 w 685800"/>
                <a:gd name="connsiteY47" fmla="*/ 1272540 h 1768280"/>
                <a:gd name="connsiteX48" fmla="*/ 556260 w 685800"/>
                <a:gd name="connsiteY48" fmla="*/ 1257300 h 1768280"/>
                <a:gd name="connsiteX49" fmla="*/ 586740 w 685800"/>
                <a:gd name="connsiteY49" fmla="*/ 1249680 h 1768280"/>
                <a:gd name="connsiteX50" fmla="*/ 617220 w 685800"/>
                <a:gd name="connsiteY50" fmla="*/ 1242060 h 1768280"/>
                <a:gd name="connsiteX51" fmla="*/ 640080 w 685800"/>
                <a:gd name="connsiteY51" fmla="*/ 1234440 h 1768280"/>
                <a:gd name="connsiteX52" fmla="*/ 655320 w 685800"/>
                <a:gd name="connsiteY52" fmla="*/ 1211580 h 1768280"/>
                <a:gd name="connsiteX53" fmla="*/ 655320 w 685800"/>
                <a:gd name="connsiteY53" fmla="*/ 1043940 h 1768280"/>
                <a:gd name="connsiteX54" fmla="*/ 640080 w 685800"/>
                <a:gd name="connsiteY54" fmla="*/ 922020 h 1768280"/>
                <a:gd name="connsiteX55" fmla="*/ 632460 w 685800"/>
                <a:gd name="connsiteY55" fmla="*/ 853440 h 1768280"/>
                <a:gd name="connsiteX56" fmla="*/ 640080 w 685800"/>
                <a:gd name="connsiteY56" fmla="*/ 495300 h 1768280"/>
                <a:gd name="connsiteX57" fmla="*/ 647700 w 685800"/>
                <a:gd name="connsiteY57" fmla="*/ 472440 h 1768280"/>
                <a:gd name="connsiteX58" fmla="*/ 662940 w 685800"/>
                <a:gd name="connsiteY58" fmla="*/ 381000 h 1768280"/>
                <a:gd name="connsiteX59" fmla="*/ 685800 w 685800"/>
                <a:gd name="connsiteY59" fmla="*/ 312420 h 1768280"/>
                <a:gd name="connsiteX60" fmla="*/ 670560 w 685800"/>
                <a:gd name="connsiteY60" fmla="*/ 259080 h 1768280"/>
                <a:gd name="connsiteX61" fmla="*/ 655320 w 685800"/>
                <a:gd name="connsiteY61" fmla="*/ 106680 h 1768280"/>
                <a:gd name="connsiteX62" fmla="*/ 647700 w 685800"/>
                <a:gd name="connsiteY62" fmla="*/ 53340 h 1768280"/>
                <a:gd name="connsiteX63" fmla="*/ 640080 w 685800"/>
                <a:gd name="connsiteY63" fmla="*/ 15240 h 1768280"/>
                <a:gd name="connsiteX64" fmla="*/ 571500 w 685800"/>
                <a:gd name="connsiteY64" fmla="*/ 0 h 176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85800" h="1768280">
                  <a:moveTo>
                    <a:pt x="571500" y="0"/>
                  </a:moveTo>
                  <a:lnTo>
                    <a:pt x="571500" y="0"/>
                  </a:lnTo>
                  <a:cubicBezTo>
                    <a:pt x="568960" y="25400"/>
                    <a:pt x="568886" y="51169"/>
                    <a:pt x="563880" y="76200"/>
                  </a:cubicBezTo>
                  <a:cubicBezTo>
                    <a:pt x="561197" y="89613"/>
                    <a:pt x="553443" y="101493"/>
                    <a:pt x="548640" y="114300"/>
                  </a:cubicBezTo>
                  <a:cubicBezTo>
                    <a:pt x="531822" y="159148"/>
                    <a:pt x="552540" y="114119"/>
                    <a:pt x="525780" y="167640"/>
                  </a:cubicBezTo>
                  <a:cubicBezTo>
                    <a:pt x="512028" y="250149"/>
                    <a:pt x="525547" y="183696"/>
                    <a:pt x="510540" y="236220"/>
                  </a:cubicBezTo>
                  <a:cubicBezTo>
                    <a:pt x="507663" y="246290"/>
                    <a:pt x="507604" y="257333"/>
                    <a:pt x="502920" y="266700"/>
                  </a:cubicBezTo>
                  <a:cubicBezTo>
                    <a:pt x="497240" y="278059"/>
                    <a:pt x="487680" y="287020"/>
                    <a:pt x="480060" y="297180"/>
                  </a:cubicBezTo>
                  <a:cubicBezTo>
                    <a:pt x="461790" y="351990"/>
                    <a:pt x="483956" y="283543"/>
                    <a:pt x="464820" y="350520"/>
                  </a:cubicBezTo>
                  <a:cubicBezTo>
                    <a:pt x="462613" y="358243"/>
                    <a:pt x="459407" y="365657"/>
                    <a:pt x="457200" y="373380"/>
                  </a:cubicBezTo>
                  <a:cubicBezTo>
                    <a:pt x="454323" y="383450"/>
                    <a:pt x="454776" y="394767"/>
                    <a:pt x="449580" y="403860"/>
                  </a:cubicBezTo>
                  <a:cubicBezTo>
                    <a:pt x="444233" y="413216"/>
                    <a:pt x="434340" y="419100"/>
                    <a:pt x="426720" y="426720"/>
                  </a:cubicBezTo>
                  <a:cubicBezTo>
                    <a:pt x="420011" y="446848"/>
                    <a:pt x="408271" y="488750"/>
                    <a:pt x="388620" y="495300"/>
                  </a:cubicBezTo>
                  <a:cubicBezTo>
                    <a:pt x="357072" y="505816"/>
                    <a:pt x="372443" y="498465"/>
                    <a:pt x="342900" y="518160"/>
                  </a:cubicBezTo>
                  <a:cubicBezTo>
                    <a:pt x="327669" y="563854"/>
                    <a:pt x="347566" y="520692"/>
                    <a:pt x="297180" y="563880"/>
                  </a:cubicBezTo>
                  <a:cubicBezTo>
                    <a:pt x="290227" y="569840"/>
                    <a:pt x="288416" y="580264"/>
                    <a:pt x="281940" y="586740"/>
                  </a:cubicBezTo>
                  <a:cubicBezTo>
                    <a:pt x="238196" y="630484"/>
                    <a:pt x="267833" y="595424"/>
                    <a:pt x="228600" y="617220"/>
                  </a:cubicBezTo>
                  <a:cubicBezTo>
                    <a:pt x="149995" y="660889"/>
                    <a:pt x="211746" y="638078"/>
                    <a:pt x="160020" y="655320"/>
                  </a:cubicBezTo>
                  <a:cubicBezTo>
                    <a:pt x="141372" y="711263"/>
                    <a:pt x="156139" y="689681"/>
                    <a:pt x="121920" y="723900"/>
                  </a:cubicBezTo>
                  <a:cubicBezTo>
                    <a:pt x="97392" y="797485"/>
                    <a:pt x="136724" y="683079"/>
                    <a:pt x="99060" y="777240"/>
                  </a:cubicBezTo>
                  <a:cubicBezTo>
                    <a:pt x="71856" y="845250"/>
                    <a:pt x="97900" y="801839"/>
                    <a:pt x="68580" y="845820"/>
                  </a:cubicBezTo>
                  <a:cubicBezTo>
                    <a:pt x="45171" y="939457"/>
                    <a:pt x="70387" y="829949"/>
                    <a:pt x="53340" y="1051560"/>
                  </a:cubicBezTo>
                  <a:cubicBezTo>
                    <a:pt x="52724" y="1059569"/>
                    <a:pt x="47927" y="1066697"/>
                    <a:pt x="45720" y="1074420"/>
                  </a:cubicBezTo>
                  <a:cubicBezTo>
                    <a:pt x="42843" y="1084490"/>
                    <a:pt x="40977" y="1094830"/>
                    <a:pt x="38100" y="1104900"/>
                  </a:cubicBezTo>
                  <a:cubicBezTo>
                    <a:pt x="35893" y="1112623"/>
                    <a:pt x="32687" y="1120037"/>
                    <a:pt x="30480" y="1127760"/>
                  </a:cubicBezTo>
                  <a:cubicBezTo>
                    <a:pt x="27225" y="1139153"/>
                    <a:pt x="21330" y="1168920"/>
                    <a:pt x="15240" y="1181100"/>
                  </a:cubicBezTo>
                  <a:cubicBezTo>
                    <a:pt x="11144" y="1189291"/>
                    <a:pt x="5080" y="1196340"/>
                    <a:pt x="0" y="1203960"/>
                  </a:cubicBezTo>
                  <a:cubicBezTo>
                    <a:pt x="2540" y="1244600"/>
                    <a:pt x="3759" y="1285344"/>
                    <a:pt x="7620" y="1325880"/>
                  </a:cubicBezTo>
                  <a:cubicBezTo>
                    <a:pt x="8848" y="1338773"/>
                    <a:pt x="13111" y="1351205"/>
                    <a:pt x="15240" y="1363980"/>
                  </a:cubicBezTo>
                  <a:cubicBezTo>
                    <a:pt x="18193" y="1381696"/>
                    <a:pt x="20320" y="1399540"/>
                    <a:pt x="22860" y="1417320"/>
                  </a:cubicBezTo>
                  <a:cubicBezTo>
                    <a:pt x="20320" y="1498600"/>
                    <a:pt x="15240" y="1579840"/>
                    <a:pt x="15240" y="1661160"/>
                  </a:cubicBezTo>
                  <a:cubicBezTo>
                    <a:pt x="15240" y="1780378"/>
                    <a:pt x="-9269" y="1775872"/>
                    <a:pt x="53340" y="1760220"/>
                  </a:cubicBezTo>
                  <a:cubicBezTo>
                    <a:pt x="71610" y="1705410"/>
                    <a:pt x="49444" y="1773857"/>
                    <a:pt x="68580" y="1706880"/>
                  </a:cubicBezTo>
                  <a:cubicBezTo>
                    <a:pt x="70787" y="1699157"/>
                    <a:pt x="73993" y="1691743"/>
                    <a:pt x="76200" y="1684020"/>
                  </a:cubicBezTo>
                  <a:cubicBezTo>
                    <a:pt x="83195" y="1659537"/>
                    <a:pt x="80499" y="1649241"/>
                    <a:pt x="99060" y="1630680"/>
                  </a:cubicBezTo>
                  <a:cubicBezTo>
                    <a:pt x="105536" y="1624204"/>
                    <a:pt x="114300" y="1620520"/>
                    <a:pt x="121920" y="1615440"/>
                  </a:cubicBezTo>
                  <a:cubicBezTo>
                    <a:pt x="124460" y="1607820"/>
                    <a:pt x="123860" y="1598260"/>
                    <a:pt x="129540" y="1592580"/>
                  </a:cubicBezTo>
                  <a:cubicBezTo>
                    <a:pt x="142492" y="1579628"/>
                    <a:pt x="175260" y="1562100"/>
                    <a:pt x="175260" y="1562100"/>
                  </a:cubicBezTo>
                  <a:cubicBezTo>
                    <a:pt x="180340" y="1551940"/>
                    <a:pt x="183898" y="1540863"/>
                    <a:pt x="190500" y="1531620"/>
                  </a:cubicBezTo>
                  <a:cubicBezTo>
                    <a:pt x="203834" y="1512952"/>
                    <a:pt x="217992" y="1505672"/>
                    <a:pt x="236220" y="1493520"/>
                  </a:cubicBezTo>
                  <a:cubicBezTo>
                    <a:pt x="268915" y="1428130"/>
                    <a:pt x="231238" y="1490882"/>
                    <a:pt x="274320" y="1447800"/>
                  </a:cubicBezTo>
                  <a:cubicBezTo>
                    <a:pt x="308787" y="1413333"/>
                    <a:pt x="267916" y="1432155"/>
                    <a:pt x="312420" y="1417320"/>
                  </a:cubicBezTo>
                  <a:cubicBezTo>
                    <a:pt x="317500" y="1409700"/>
                    <a:pt x="320768" y="1400491"/>
                    <a:pt x="327660" y="1394460"/>
                  </a:cubicBezTo>
                  <a:cubicBezTo>
                    <a:pt x="341444" y="1382399"/>
                    <a:pt x="373380" y="1363980"/>
                    <a:pt x="373380" y="1363980"/>
                  </a:cubicBezTo>
                  <a:cubicBezTo>
                    <a:pt x="401539" y="1321741"/>
                    <a:pt x="372509" y="1355151"/>
                    <a:pt x="411480" y="1333500"/>
                  </a:cubicBezTo>
                  <a:cubicBezTo>
                    <a:pt x="427491" y="1324605"/>
                    <a:pt x="457200" y="1303020"/>
                    <a:pt x="457200" y="1303020"/>
                  </a:cubicBezTo>
                  <a:cubicBezTo>
                    <a:pt x="462280" y="1295400"/>
                    <a:pt x="465289" y="1285881"/>
                    <a:pt x="472440" y="1280160"/>
                  </a:cubicBezTo>
                  <a:cubicBezTo>
                    <a:pt x="478712" y="1275142"/>
                    <a:pt x="487551" y="1274653"/>
                    <a:pt x="495300" y="1272540"/>
                  </a:cubicBezTo>
                  <a:cubicBezTo>
                    <a:pt x="515507" y="1267029"/>
                    <a:pt x="535940" y="1262380"/>
                    <a:pt x="556260" y="1257300"/>
                  </a:cubicBezTo>
                  <a:lnTo>
                    <a:pt x="586740" y="1249680"/>
                  </a:lnTo>
                  <a:cubicBezTo>
                    <a:pt x="596900" y="1247140"/>
                    <a:pt x="607285" y="1245372"/>
                    <a:pt x="617220" y="1242060"/>
                  </a:cubicBezTo>
                  <a:lnTo>
                    <a:pt x="640080" y="1234440"/>
                  </a:lnTo>
                  <a:cubicBezTo>
                    <a:pt x="645160" y="1226820"/>
                    <a:pt x="651224" y="1219771"/>
                    <a:pt x="655320" y="1211580"/>
                  </a:cubicBezTo>
                  <a:cubicBezTo>
                    <a:pt x="679236" y="1163748"/>
                    <a:pt x="657263" y="1071144"/>
                    <a:pt x="655320" y="1043940"/>
                  </a:cubicBezTo>
                  <a:cubicBezTo>
                    <a:pt x="651399" y="989043"/>
                    <a:pt x="646516" y="973506"/>
                    <a:pt x="640080" y="922020"/>
                  </a:cubicBezTo>
                  <a:cubicBezTo>
                    <a:pt x="637227" y="899197"/>
                    <a:pt x="635000" y="876300"/>
                    <a:pt x="632460" y="853440"/>
                  </a:cubicBezTo>
                  <a:cubicBezTo>
                    <a:pt x="635000" y="734060"/>
                    <a:pt x="635308" y="614612"/>
                    <a:pt x="640080" y="495300"/>
                  </a:cubicBezTo>
                  <a:cubicBezTo>
                    <a:pt x="640401" y="487274"/>
                    <a:pt x="646125" y="480316"/>
                    <a:pt x="647700" y="472440"/>
                  </a:cubicBezTo>
                  <a:cubicBezTo>
                    <a:pt x="653760" y="442140"/>
                    <a:pt x="651464" y="409690"/>
                    <a:pt x="662940" y="381000"/>
                  </a:cubicBezTo>
                  <a:cubicBezTo>
                    <a:pt x="682069" y="333176"/>
                    <a:pt x="674863" y="356170"/>
                    <a:pt x="685800" y="312420"/>
                  </a:cubicBezTo>
                  <a:cubicBezTo>
                    <a:pt x="680720" y="294640"/>
                    <a:pt x="673968" y="277255"/>
                    <a:pt x="670560" y="259080"/>
                  </a:cubicBezTo>
                  <a:cubicBezTo>
                    <a:pt x="666221" y="235940"/>
                    <a:pt x="657241" y="123969"/>
                    <a:pt x="655320" y="106680"/>
                  </a:cubicBezTo>
                  <a:cubicBezTo>
                    <a:pt x="653337" y="88829"/>
                    <a:pt x="650653" y="71056"/>
                    <a:pt x="647700" y="53340"/>
                  </a:cubicBezTo>
                  <a:cubicBezTo>
                    <a:pt x="645571" y="40565"/>
                    <a:pt x="647608" y="25779"/>
                    <a:pt x="640080" y="15240"/>
                  </a:cubicBezTo>
                  <a:cubicBezTo>
                    <a:pt x="626760" y="-3408"/>
                    <a:pt x="582930" y="2540"/>
                    <a:pt x="571500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a-IR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a-IR"/>
            </a:p>
          </p:txBody>
        </p:sp>
        <p:sp>
          <p:nvSpPr>
            <p:cNvPr id="119" name="Freeform 118"/>
            <p:cNvSpPr/>
            <p:nvPr/>
          </p:nvSpPr>
          <p:spPr>
            <a:xfrm flipH="1">
              <a:off x="10520024" y="2335896"/>
              <a:ext cx="1092182" cy="2402732"/>
            </a:xfrm>
            <a:custGeom>
              <a:avLst/>
              <a:gdLst>
                <a:gd name="connsiteX0" fmla="*/ 571500 w 685800"/>
                <a:gd name="connsiteY0" fmla="*/ 0 h 1768280"/>
                <a:gd name="connsiteX1" fmla="*/ 571500 w 685800"/>
                <a:gd name="connsiteY1" fmla="*/ 0 h 1768280"/>
                <a:gd name="connsiteX2" fmla="*/ 563880 w 685800"/>
                <a:gd name="connsiteY2" fmla="*/ 76200 h 1768280"/>
                <a:gd name="connsiteX3" fmla="*/ 548640 w 685800"/>
                <a:gd name="connsiteY3" fmla="*/ 114300 h 1768280"/>
                <a:gd name="connsiteX4" fmla="*/ 525780 w 685800"/>
                <a:gd name="connsiteY4" fmla="*/ 167640 h 1768280"/>
                <a:gd name="connsiteX5" fmla="*/ 510540 w 685800"/>
                <a:gd name="connsiteY5" fmla="*/ 236220 h 1768280"/>
                <a:gd name="connsiteX6" fmla="*/ 502920 w 685800"/>
                <a:gd name="connsiteY6" fmla="*/ 266700 h 1768280"/>
                <a:gd name="connsiteX7" fmla="*/ 480060 w 685800"/>
                <a:gd name="connsiteY7" fmla="*/ 297180 h 1768280"/>
                <a:gd name="connsiteX8" fmla="*/ 464820 w 685800"/>
                <a:gd name="connsiteY8" fmla="*/ 350520 h 1768280"/>
                <a:gd name="connsiteX9" fmla="*/ 457200 w 685800"/>
                <a:gd name="connsiteY9" fmla="*/ 373380 h 1768280"/>
                <a:gd name="connsiteX10" fmla="*/ 449580 w 685800"/>
                <a:gd name="connsiteY10" fmla="*/ 403860 h 1768280"/>
                <a:gd name="connsiteX11" fmla="*/ 426720 w 685800"/>
                <a:gd name="connsiteY11" fmla="*/ 426720 h 1768280"/>
                <a:gd name="connsiteX12" fmla="*/ 388620 w 685800"/>
                <a:gd name="connsiteY12" fmla="*/ 495300 h 1768280"/>
                <a:gd name="connsiteX13" fmla="*/ 342900 w 685800"/>
                <a:gd name="connsiteY13" fmla="*/ 518160 h 1768280"/>
                <a:gd name="connsiteX14" fmla="*/ 297180 w 685800"/>
                <a:gd name="connsiteY14" fmla="*/ 563880 h 1768280"/>
                <a:gd name="connsiteX15" fmla="*/ 281940 w 685800"/>
                <a:gd name="connsiteY15" fmla="*/ 586740 h 1768280"/>
                <a:gd name="connsiteX16" fmla="*/ 228600 w 685800"/>
                <a:gd name="connsiteY16" fmla="*/ 617220 h 1768280"/>
                <a:gd name="connsiteX17" fmla="*/ 160020 w 685800"/>
                <a:gd name="connsiteY17" fmla="*/ 655320 h 1768280"/>
                <a:gd name="connsiteX18" fmla="*/ 121920 w 685800"/>
                <a:gd name="connsiteY18" fmla="*/ 723900 h 1768280"/>
                <a:gd name="connsiteX19" fmla="*/ 99060 w 685800"/>
                <a:gd name="connsiteY19" fmla="*/ 777240 h 1768280"/>
                <a:gd name="connsiteX20" fmla="*/ 68580 w 685800"/>
                <a:gd name="connsiteY20" fmla="*/ 845820 h 1768280"/>
                <a:gd name="connsiteX21" fmla="*/ 53340 w 685800"/>
                <a:gd name="connsiteY21" fmla="*/ 1051560 h 1768280"/>
                <a:gd name="connsiteX22" fmla="*/ 45720 w 685800"/>
                <a:gd name="connsiteY22" fmla="*/ 1074420 h 1768280"/>
                <a:gd name="connsiteX23" fmla="*/ 38100 w 685800"/>
                <a:gd name="connsiteY23" fmla="*/ 1104900 h 1768280"/>
                <a:gd name="connsiteX24" fmla="*/ 30480 w 685800"/>
                <a:gd name="connsiteY24" fmla="*/ 1127760 h 1768280"/>
                <a:gd name="connsiteX25" fmla="*/ 15240 w 685800"/>
                <a:gd name="connsiteY25" fmla="*/ 1181100 h 1768280"/>
                <a:gd name="connsiteX26" fmla="*/ 0 w 685800"/>
                <a:gd name="connsiteY26" fmla="*/ 1203960 h 1768280"/>
                <a:gd name="connsiteX27" fmla="*/ 7620 w 685800"/>
                <a:gd name="connsiteY27" fmla="*/ 1325880 h 1768280"/>
                <a:gd name="connsiteX28" fmla="*/ 15240 w 685800"/>
                <a:gd name="connsiteY28" fmla="*/ 1363980 h 1768280"/>
                <a:gd name="connsiteX29" fmla="*/ 22860 w 685800"/>
                <a:gd name="connsiteY29" fmla="*/ 1417320 h 1768280"/>
                <a:gd name="connsiteX30" fmla="*/ 15240 w 685800"/>
                <a:gd name="connsiteY30" fmla="*/ 1661160 h 1768280"/>
                <a:gd name="connsiteX31" fmla="*/ 53340 w 685800"/>
                <a:gd name="connsiteY31" fmla="*/ 1760220 h 1768280"/>
                <a:gd name="connsiteX32" fmla="*/ 68580 w 685800"/>
                <a:gd name="connsiteY32" fmla="*/ 1706880 h 1768280"/>
                <a:gd name="connsiteX33" fmla="*/ 76200 w 685800"/>
                <a:gd name="connsiteY33" fmla="*/ 1684020 h 1768280"/>
                <a:gd name="connsiteX34" fmla="*/ 99060 w 685800"/>
                <a:gd name="connsiteY34" fmla="*/ 1630680 h 1768280"/>
                <a:gd name="connsiteX35" fmla="*/ 121920 w 685800"/>
                <a:gd name="connsiteY35" fmla="*/ 1615440 h 1768280"/>
                <a:gd name="connsiteX36" fmla="*/ 129540 w 685800"/>
                <a:gd name="connsiteY36" fmla="*/ 1592580 h 1768280"/>
                <a:gd name="connsiteX37" fmla="*/ 175260 w 685800"/>
                <a:gd name="connsiteY37" fmla="*/ 1562100 h 1768280"/>
                <a:gd name="connsiteX38" fmla="*/ 190500 w 685800"/>
                <a:gd name="connsiteY38" fmla="*/ 1531620 h 1768280"/>
                <a:gd name="connsiteX39" fmla="*/ 236220 w 685800"/>
                <a:gd name="connsiteY39" fmla="*/ 1493520 h 1768280"/>
                <a:gd name="connsiteX40" fmla="*/ 274320 w 685800"/>
                <a:gd name="connsiteY40" fmla="*/ 1447800 h 1768280"/>
                <a:gd name="connsiteX41" fmla="*/ 312420 w 685800"/>
                <a:gd name="connsiteY41" fmla="*/ 1417320 h 1768280"/>
                <a:gd name="connsiteX42" fmla="*/ 327660 w 685800"/>
                <a:gd name="connsiteY42" fmla="*/ 1394460 h 1768280"/>
                <a:gd name="connsiteX43" fmla="*/ 373380 w 685800"/>
                <a:gd name="connsiteY43" fmla="*/ 1363980 h 1768280"/>
                <a:gd name="connsiteX44" fmla="*/ 411480 w 685800"/>
                <a:gd name="connsiteY44" fmla="*/ 1333500 h 1768280"/>
                <a:gd name="connsiteX45" fmla="*/ 457200 w 685800"/>
                <a:gd name="connsiteY45" fmla="*/ 1303020 h 1768280"/>
                <a:gd name="connsiteX46" fmla="*/ 472440 w 685800"/>
                <a:gd name="connsiteY46" fmla="*/ 1280160 h 1768280"/>
                <a:gd name="connsiteX47" fmla="*/ 495300 w 685800"/>
                <a:gd name="connsiteY47" fmla="*/ 1272540 h 1768280"/>
                <a:gd name="connsiteX48" fmla="*/ 556260 w 685800"/>
                <a:gd name="connsiteY48" fmla="*/ 1257300 h 1768280"/>
                <a:gd name="connsiteX49" fmla="*/ 586740 w 685800"/>
                <a:gd name="connsiteY49" fmla="*/ 1249680 h 1768280"/>
                <a:gd name="connsiteX50" fmla="*/ 617220 w 685800"/>
                <a:gd name="connsiteY50" fmla="*/ 1242060 h 1768280"/>
                <a:gd name="connsiteX51" fmla="*/ 640080 w 685800"/>
                <a:gd name="connsiteY51" fmla="*/ 1234440 h 1768280"/>
                <a:gd name="connsiteX52" fmla="*/ 655320 w 685800"/>
                <a:gd name="connsiteY52" fmla="*/ 1211580 h 1768280"/>
                <a:gd name="connsiteX53" fmla="*/ 655320 w 685800"/>
                <a:gd name="connsiteY53" fmla="*/ 1043940 h 1768280"/>
                <a:gd name="connsiteX54" fmla="*/ 640080 w 685800"/>
                <a:gd name="connsiteY54" fmla="*/ 922020 h 1768280"/>
                <a:gd name="connsiteX55" fmla="*/ 632460 w 685800"/>
                <a:gd name="connsiteY55" fmla="*/ 853440 h 1768280"/>
                <a:gd name="connsiteX56" fmla="*/ 640080 w 685800"/>
                <a:gd name="connsiteY56" fmla="*/ 495300 h 1768280"/>
                <a:gd name="connsiteX57" fmla="*/ 647700 w 685800"/>
                <a:gd name="connsiteY57" fmla="*/ 472440 h 1768280"/>
                <a:gd name="connsiteX58" fmla="*/ 662940 w 685800"/>
                <a:gd name="connsiteY58" fmla="*/ 381000 h 1768280"/>
                <a:gd name="connsiteX59" fmla="*/ 685800 w 685800"/>
                <a:gd name="connsiteY59" fmla="*/ 312420 h 1768280"/>
                <a:gd name="connsiteX60" fmla="*/ 670560 w 685800"/>
                <a:gd name="connsiteY60" fmla="*/ 259080 h 1768280"/>
                <a:gd name="connsiteX61" fmla="*/ 655320 w 685800"/>
                <a:gd name="connsiteY61" fmla="*/ 106680 h 1768280"/>
                <a:gd name="connsiteX62" fmla="*/ 647700 w 685800"/>
                <a:gd name="connsiteY62" fmla="*/ 53340 h 1768280"/>
                <a:gd name="connsiteX63" fmla="*/ 640080 w 685800"/>
                <a:gd name="connsiteY63" fmla="*/ 15240 h 1768280"/>
                <a:gd name="connsiteX64" fmla="*/ 571500 w 685800"/>
                <a:gd name="connsiteY64" fmla="*/ 0 h 176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85800" h="1768280">
                  <a:moveTo>
                    <a:pt x="571500" y="0"/>
                  </a:moveTo>
                  <a:lnTo>
                    <a:pt x="571500" y="0"/>
                  </a:lnTo>
                  <a:cubicBezTo>
                    <a:pt x="568960" y="25400"/>
                    <a:pt x="568886" y="51169"/>
                    <a:pt x="563880" y="76200"/>
                  </a:cubicBezTo>
                  <a:cubicBezTo>
                    <a:pt x="561197" y="89613"/>
                    <a:pt x="553443" y="101493"/>
                    <a:pt x="548640" y="114300"/>
                  </a:cubicBezTo>
                  <a:cubicBezTo>
                    <a:pt x="531822" y="159148"/>
                    <a:pt x="552540" y="114119"/>
                    <a:pt x="525780" y="167640"/>
                  </a:cubicBezTo>
                  <a:cubicBezTo>
                    <a:pt x="512028" y="250149"/>
                    <a:pt x="525547" y="183696"/>
                    <a:pt x="510540" y="236220"/>
                  </a:cubicBezTo>
                  <a:cubicBezTo>
                    <a:pt x="507663" y="246290"/>
                    <a:pt x="507604" y="257333"/>
                    <a:pt x="502920" y="266700"/>
                  </a:cubicBezTo>
                  <a:cubicBezTo>
                    <a:pt x="497240" y="278059"/>
                    <a:pt x="487680" y="287020"/>
                    <a:pt x="480060" y="297180"/>
                  </a:cubicBezTo>
                  <a:cubicBezTo>
                    <a:pt x="461790" y="351990"/>
                    <a:pt x="483956" y="283543"/>
                    <a:pt x="464820" y="350520"/>
                  </a:cubicBezTo>
                  <a:cubicBezTo>
                    <a:pt x="462613" y="358243"/>
                    <a:pt x="459407" y="365657"/>
                    <a:pt x="457200" y="373380"/>
                  </a:cubicBezTo>
                  <a:cubicBezTo>
                    <a:pt x="454323" y="383450"/>
                    <a:pt x="454776" y="394767"/>
                    <a:pt x="449580" y="403860"/>
                  </a:cubicBezTo>
                  <a:cubicBezTo>
                    <a:pt x="444233" y="413216"/>
                    <a:pt x="434340" y="419100"/>
                    <a:pt x="426720" y="426720"/>
                  </a:cubicBezTo>
                  <a:cubicBezTo>
                    <a:pt x="420011" y="446848"/>
                    <a:pt x="408271" y="488750"/>
                    <a:pt x="388620" y="495300"/>
                  </a:cubicBezTo>
                  <a:cubicBezTo>
                    <a:pt x="357072" y="505816"/>
                    <a:pt x="372443" y="498465"/>
                    <a:pt x="342900" y="518160"/>
                  </a:cubicBezTo>
                  <a:cubicBezTo>
                    <a:pt x="327669" y="563854"/>
                    <a:pt x="347566" y="520692"/>
                    <a:pt x="297180" y="563880"/>
                  </a:cubicBezTo>
                  <a:cubicBezTo>
                    <a:pt x="290227" y="569840"/>
                    <a:pt x="288416" y="580264"/>
                    <a:pt x="281940" y="586740"/>
                  </a:cubicBezTo>
                  <a:cubicBezTo>
                    <a:pt x="238196" y="630484"/>
                    <a:pt x="267833" y="595424"/>
                    <a:pt x="228600" y="617220"/>
                  </a:cubicBezTo>
                  <a:cubicBezTo>
                    <a:pt x="149995" y="660889"/>
                    <a:pt x="211746" y="638078"/>
                    <a:pt x="160020" y="655320"/>
                  </a:cubicBezTo>
                  <a:cubicBezTo>
                    <a:pt x="141372" y="711263"/>
                    <a:pt x="156139" y="689681"/>
                    <a:pt x="121920" y="723900"/>
                  </a:cubicBezTo>
                  <a:cubicBezTo>
                    <a:pt x="97392" y="797485"/>
                    <a:pt x="136724" y="683079"/>
                    <a:pt x="99060" y="777240"/>
                  </a:cubicBezTo>
                  <a:cubicBezTo>
                    <a:pt x="71856" y="845250"/>
                    <a:pt x="97900" y="801839"/>
                    <a:pt x="68580" y="845820"/>
                  </a:cubicBezTo>
                  <a:cubicBezTo>
                    <a:pt x="45171" y="939457"/>
                    <a:pt x="70387" y="829949"/>
                    <a:pt x="53340" y="1051560"/>
                  </a:cubicBezTo>
                  <a:cubicBezTo>
                    <a:pt x="52724" y="1059569"/>
                    <a:pt x="47927" y="1066697"/>
                    <a:pt x="45720" y="1074420"/>
                  </a:cubicBezTo>
                  <a:cubicBezTo>
                    <a:pt x="42843" y="1084490"/>
                    <a:pt x="40977" y="1094830"/>
                    <a:pt x="38100" y="1104900"/>
                  </a:cubicBezTo>
                  <a:cubicBezTo>
                    <a:pt x="35893" y="1112623"/>
                    <a:pt x="32687" y="1120037"/>
                    <a:pt x="30480" y="1127760"/>
                  </a:cubicBezTo>
                  <a:cubicBezTo>
                    <a:pt x="27225" y="1139153"/>
                    <a:pt x="21330" y="1168920"/>
                    <a:pt x="15240" y="1181100"/>
                  </a:cubicBezTo>
                  <a:cubicBezTo>
                    <a:pt x="11144" y="1189291"/>
                    <a:pt x="5080" y="1196340"/>
                    <a:pt x="0" y="1203960"/>
                  </a:cubicBezTo>
                  <a:cubicBezTo>
                    <a:pt x="2540" y="1244600"/>
                    <a:pt x="3759" y="1285344"/>
                    <a:pt x="7620" y="1325880"/>
                  </a:cubicBezTo>
                  <a:cubicBezTo>
                    <a:pt x="8848" y="1338773"/>
                    <a:pt x="13111" y="1351205"/>
                    <a:pt x="15240" y="1363980"/>
                  </a:cubicBezTo>
                  <a:cubicBezTo>
                    <a:pt x="18193" y="1381696"/>
                    <a:pt x="20320" y="1399540"/>
                    <a:pt x="22860" y="1417320"/>
                  </a:cubicBezTo>
                  <a:cubicBezTo>
                    <a:pt x="20320" y="1498600"/>
                    <a:pt x="15240" y="1579840"/>
                    <a:pt x="15240" y="1661160"/>
                  </a:cubicBezTo>
                  <a:cubicBezTo>
                    <a:pt x="15240" y="1780378"/>
                    <a:pt x="-9269" y="1775872"/>
                    <a:pt x="53340" y="1760220"/>
                  </a:cubicBezTo>
                  <a:cubicBezTo>
                    <a:pt x="71610" y="1705410"/>
                    <a:pt x="49444" y="1773857"/>
                    <a:pt x="68580" y="1706880"/>
                  </a:cubicBezTo>
                  <a:cubicBezTo>
                    <a:pt x="70787" y="1699157"/>
                    <a:pt x="73993" y="1691743"/>
                    <a:pt x="76200" y="1684020"/>
                  </a:cubicBezTo>
                  <a:cubicBezTo>
                    <a:pt x="83195" y="1659537"/>
                    <a:pt x="80499" y="1649241"/>
                    <a:pt x="99060" y="1630680"/>
                  </a:cubicBezTo>
                  <a:cubicBezTo>
                    <a:pt x="105536" y="1624204"/>
                    <a:pt x="114300" y="1620520"/>
                    <a:pt x="121920" y="1615440"/>
                  </a:cubicBezTo>
                  <a:cubicBezTo>
                    <a:pt x="124460" y="1607820"/>
                    <a:pt x="123860" y="1598260"/>
                    <a:pt x="129540" y="1592580"/>
                  </a:cubicBezTo>
                  <a:cubicBezTo>
                    <a:pt x="142492" y="1579628"/>
                    <a:pt x="175260" y="1562100"/>
                    <a:pt x="175260" y="1562100"/>
                  </a:cubicBezTo>
                  <a:cubicBezTo>
                    <a:pt x="180340" y="1551940"/>
                    <a:pt x="183898" y="1540863"/>
                    <a:pt x="190500" y="1531620"/>
                  </a:cubicBezTo>
                  <a:cubicBezTo>
                    <a:pt x="203834" y="1512952"/>
                    <a:pt x="217992" y="1505672"/>
                    <a:pt x="236220" y="1493520"/>
                  </a:cubicBezTo>
                  <a:cubicBezTo>
                    <a:pt x="268915" y="1428130"/>
                    <a:pt x="231238" y="1490882"/>
                    <a:pt x="274320" y="1447800"/>
                  </a:cubicBezTo>
                  <a:cubicBezTo>
                    <a:pt x="308787" y="1413333"/>
                    <a:pt x="267916" y="1432155"/>
                    <a:pt x="312420" y="1417320"/>
                  </a:cubicBezTo>
                  <a:cubicBezTo>
                    <a:pt x="317500" y="1409700"/>
                    <a:pt x="320768" y="1400491"/>
                    <a:pt x="327660" y="1394460"/>
                  </a:cubicBezTo>
                  <a:cubicBezTo>
                    <a:pt x="341444" y="1382399"/>
                    <a:pt x="373380" y="1363980"/>
                    <a:pt x="373380" y="1363980"/>
                  </a:cubicBezTo>
                  <a:cubicBezTo>
                    <a:pt x="401539" y="1321741"/>
                    <a:pt x="372509" y="1355151"/>
                    <a:pt x="411480" y="1333500"/>
                  </a:cubicBezTo>
                  <a:cubicBezTo>
                    <a:pt x="427491" y="1324605"/>
                    <a:pt x="457200" y="1303020"/>
                    <a:pt x="457200" y="1303020"/>
                  </a:cubicBezTo>
                  <a:cubicBezTo>
                    <a:pt x="462280" y="1295400"/>
                    <a:pt x="465289" y="1285881"/>
                    <a:pt x="472440" y="1280160"/>
                  </a:cubicBezTo>
                  <a:cubicBezTo>
                    <a:pt x="478712" y="1275142"/>
                    <a:pt x="487551" y="1274653"/>
                    <a:pt x="495300" y="1272540"/>
                  </a:cubicBezTo>
                  <a:cubicBezTo>
                    <a:pt x="515507" y="1267029"/>
                    <a:pt x="535940" y="1262380"/>
                    <a:pt x="556260" y="1257300"/>
                  </a:cubicBezTo>
                  <a:lnTo>
                    <a:pt x="586740" y="1249680"/>
                  </a:lnTo>
                  <a:cubicBezTo>
                    <a:pt x="596900" y="1247140"/>
                    <a:pt x="607285" y="1245372"/>
                    <a:pt x="617220" y="1242060"/>
                  </a:cubicBezTo>
                  <a:lnTo>
                    <a:pt x="640080" y="1234440"/>
                  </a:lnTo>
                  <a:cubicBezTo>
                    <a:pt x="645160" y="1226820"/>
                    <a:pt x="651224" y="1219771"/>
                    <a:pt x="655320" y="1211580"/>
                  </a:cubicBezTo>
                  <a:cubicBezTo>
                    <a:pt x="679236" y="1163748"/>
                    <a:pt x="657263" y="1071144"/>
                    <a:pt x="655320" y="1043940"/>
                  </a:cubicBezTo>
                  <a:cubicBezTo>
                    <a:pt x="651399" y="989043"/>
                    <a:pt x="646516" y="973506"/>
                    <a:pt x="640080" y="922020"/>
                  </a:cubicBezTo>
                  <a:cubicBezTo>
                    <a:pt x="637227" y="899197"/>
                    <a:pt x="635000" y="876300"/>
                    <a:pt x="632460" y="853440"/>
                  </a:cubicBezTo>
                  <a:cubicBezTo>
                    <a:pt x="635000" y="734060"/>
                    <a:pt x="635308" y="614612"/>
                    <a:pt x="640080" y="495300"/>
                  </a:cubicBezTo>
                  <a:cubicBezTo>
                    <a:pt x="640401" y="487274"/>
                    <a:pt x="646125" y="480316"/>
                    <a:pt x="647700" y="472440"/>
                  </a:cubicBezTo>
                  <a:cubicBezTo>
                    <a:pt x="653760" y="442140"/>
                    <a:pt x="651464" y="409690"/>
                    <a:pt x="662940" y="381000"/>
                  </a:cubicBezTo>
                  <a:cubicBezTo>
                    <a:pt x="682069" y="333176"/>
                    <a:pt x="674863" y="356170"/>
                    <a:pt x="685800" y="312420"/>
                  </a:cubicBezTo>
                  <a:cubicBezTo>
                    <a:pt x="680720" y="294640"/>
                    <a:pt x="673968" y="277255"/>
                    <a:pt x="670560" y="259080"/>
                  </a:cubicBezTo>
                  <a:cubicBezTo>
                    <a:pt x="666221" y="235940"/>
                    <a:pt x="657241" y="123969"/>
                    <a:pt x="655320" y="106680"/>
                  </a:cubicBezTo>
                  <a:cubicBezTo>
                    <a:pt x="653337" y="88829"/>
                    <a:pt x="650653" y="71056"/>
                    <a:pt x="647700" y="53340"/>
                  </a:cubicBezTo>
                  <a:cubicBezTo>
                    <a:pt x="645571" y="40565"/>
                    <a:pt x="647608" y="25779"/>
                    <a:pt x="640080" y="15240"/>
                  </a:cubicBezTo>
                  <a:cubicBezTo>
                    <a:pt x="626760" y="-3408"/>
                    <a:pt x="582930" y="2540"/>
                    <a:pt x="571500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803" y="5508794"/>
              <a:ext cx="680649" cy="861253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089" y="4377419"/>
              <a:ext cx="970710" cy="970710"/>
            </a:xfrm>
            <a:prstGeom prst="rect">
              <a:avLst/>
            </a:prstGeom>
          </p:spPr>
        </p:pic>
        <p:sp>
          <p:nvSpPr>
            <p:cNvPr id="122" name="Freeform 121"/>
            <p:cNvSpPr/>
            <p:nvPr/>
          </p:nvSpPr>
          <p:spPr>
            <a:xfrm rot="1541099">
              <a:off x="8281831" y="4997958"/>
              <a:ext cx="1190328" cy="1618815"/>
            </a:xfrm>
            <a:custGeom>
              <a:avLst/>
              <a:gdLst>
                <a:gd name="connsiteX0" fmla="*/ 571500 w 685800"/>
                <a:gd name="connsiteY0" fmla="*/ 0 h 1768280"/>
                <a:gd name="connsiteX1" fmla="*/ 571500 w 685800"/>
                <a:gd name="connsiteY1" fmla="*/ 0 h 1768280"/>
                <a:gd name="connsiteX2" fmla="*/ 563880 w 685800"/>
                <a:gd name="connsiteY2" fmla="*/ 76200 h 1768280"/>
                <a:gd name="connsiteX3" fmla="*/ 548640 w 685800"/>
                <a:gd name="connsiteY3" fmla="*/ 114300 h 1768280"/>
                <a:gd name="connsiteX4" fmla="*/ 525780 w 685800"/>
                <a:gd name="connsiteY4" fmla="*/ 167640 h 1768280"/>
                <a:gd name="connsiteX5" fmla="*/ 510540 w 685800"/>
                <a:gd name="connsiteY5" fmla="*/ 236220 h 1768280"/>
                <a:gd name="connsiteX6" fmla="*/ 502920 w 685800"/>
                <a:gd name="connsiteY6" fmla="*/ 266700 h 1768280"/>
                <a:gd name="connsiteX7" fmla="*/ 480060 w 685800"/>
                <a:gd name="connsiteY7" fmla="*/ 297180 h 1768280"/>
                <a:gd name="connsiteX8" fmla="*/ 464820 w 685800"/>
                <a:gd name="connsiteY8" fmla="*/ 350520 h 1768280"/>
                <a:gd name="connsiteX9" fmla="*/ 457200 w 685800"/>
                <a:gd name="connsiteY9" fmla="*/ 373380 h 1768280"/>
                <a:gd name="connsiteX10" fmla="*/ 449580 w 685800"/>
                <a:gd name="connsiteY10" fmla="*/ 403860 h 1768280"/>
                <a:gd name="connsiteX11" fmla="*/ 426720 w 685800"/>
                <a:gd name="connsiteY11" fmla="*/ 426720 h 1768280"/>
                <a:gd name="connsiteX12" fmla="*/ 388620 w 685800"/>
                <a:gd name="connsiteY12" fmla="*/ 495300 h 1768280"/>
                <a:gd name="connsiteX13" fmla="*/ 342900 w 685800"/>
                <a:gd name="connsiteY13" fmla="*/ 518160 h 1768280"/>
                <a:gd name="connsiteX14" fmla="*/ 297180 w 685800"/>
                <a:gd name="connsiteY14" fmla="*/ 563880 h 1768280"/>
                <a:gd name="connsiteX15" fmla="*/ 281940 w 685800"/>
                <a:gd name="connsiteY15" fmla="*/ 586740 h 1768280"/>
                <a:gd name="connsiteX16" fmla="*/ 228600 w 685800"/>
                <a:gd name="connsiteY16" fmla="*/ 617220 h 1768280"/>
                <a:gd name="connsiteX17" fmla="*/ 160020 w 685800"/>
                <a:gd name="connsiteY17" fmla="*/ 655320 h 1768280"/>
                <a:gd name="connsiteX18" fmla="*/ 121920 w 685800"/>
                <a:gd name="connsiteY18" fmla="*/ 723900 h 1768280"/>
                <a:gd name="connsiteX19" fmla="*/ 99060 w 685800"/>
                <a:gd name="connsiteY19" fmla="*/ 777240 h 1768280"/>
                <a:gd name="connsiteX20" fmla="*/ 68580 w 685800"/>
                <a:gd name="connsiteY20" fmla="*/ 845820 h 1768280"/>
                <a:gd name="connsiteX21" fmla="*/ 53340 w 685800"/>
                <a:gd name="connsiteY21" fmla="*/ 1051560 h 1768280"/>
                <a:gd name="connsiteX22" fmla="*/ 45720 w 685800"/>
                <a:gd name="connsiteY22" fmla="*/ 1074420 h 1768280"/>
                <a:gd name="connsiteX23" fmla="*/ 38100 w 685800"/>
                <a:gd name="connsiteY23" fmla="*/ 1104900 h 1768280"/>
                <a:gd name="connsiteX24" fmla="*/ 30480 w 685800"/>
                <a:gd name="connsiteY24" fmla="*/ 1127760 h 1768280"/>
                <a:gd name="connsiteX25" fmla="*/ 15240 w 685800"/>
                <a:gd name="connsiteY25" fmla="*/ 1181100 h 1768280"/>
                <a:gd name="connsiteX26" fmla="*/ 0 w 685800"/>
                <a:gd name="connsiteY26" fmla="*/ 1203960 h 1768280"/>
                <a:gd name="connsiteX27" fmla="*/ 7620 w 685800"/>
                <a:gd name="connsiteY27" fmla="*/ 1325880 h 1768280"/>
                <a:gd name="connsiteX28" fmla="*/ 15240 w 685800"/>
                <a:gd name="connsiteY28" fmla="*/ 1363980 h 1768280"/>
                <a:gd name="connsiteX29" fmla="*/ 22860 w 685800"/>
                <a:gd name="connsiteY29" fmla="*/ 1417320 h 1768280"/>
                <a:gd name="connsiteX30" fmla="*/ 15240 w 685800"/>
                <a:gd name="connsiteY30" fmla="*/ 1661160 h 1768280"/>
                <a:gd name="connsiteX31" fmla="*/ 53340 w 685800"/>
                <a:gd name="connsiteY31" fmla="*/ 1760220 h 1768280"/>
                <a:gd name="connsiteX32" fmla="*/ 68580 w 685800"/>
                <a:gd name="connsiteY32" fmla="*/ 1706880 h 1768280"/>
                <a:gd name="connsiteX33" fmla="*/ 76200 w 685800"/>
                <a:gd name="connsiteY33" fmla="*/ 1684020 h 1768280"/>
                <a:gd name="connsiteX34" fmla="*/ 99060 w 685800"/>
                <a:gd name="connsiteY34" fmla="*/ 1630680 h 1768280"/>
                <a:gd name="connsiteX35" fmla="*/ 121920 w 685800"/>
                <a:gd name="connsiteY35" fmla="*/ 1615440 h 1768280"/>
                <a:gd name="connsiteX36" fmla="*/ 129540 w 685800"/>
                <a:gd name="connsiteY36" fmla="*/ 1592580 h 1768280"/>
                <a:gd name="connsiteX37" fmla="*/ 175260 w 685800"/>
                <a:gd name="connsiteY37" fmla="*/ 1562100 h 1768280"/>
                <a:gd name="connsiteX38" fmla="*/ 190500 w 685800"/>
                <a:gd name="connsiteY38" fmla="*/ 1531620 h 1768280"/>
                <a:gd name="connsiteX39" fmla="*/ 236220 w 685800"/>
                <a:gd name="connsiteY39" fmla="*/ 1493520 h 1768280"/>
                <a:gd name="connsiteX40" fmla="*/ 274320 w 685800"/>
                <a:gd name="connsiteY40" fmla="*/ 1447800 h 1768280"/>
                <a:gd name="connsiteX41" fmla="*/ 312420 w 685800"/>
                <a:gd name="connsiteY41" fmla="*/ 1417320 h 1768280"/>
                <a:gd name="connsiteX42" fmla="*/ 327660 w 685800"/>
                <a:gd name="connsiteY42" fmla="*/ 1394460 h 1768280"/>
                <a:gd name="connsiteX43" fmla="*/ 373380 w 685800"/>
                <a:gd name="connsiteY43" fmla="*/ 1363980 h 1768280"/>
                <a:gd name="connsiteX44" fmla="*/ 411480 w 685800"/>
                <a:gd name="connsiteY44" fmla="*/ 1333500 h 1768280"/>
                <a:gd name="connsiteX45" fmla="*/ 457200 w 685800"/>
                <a:gd name="connsiteY45" fmla="*/ 1303020 h 1768280"/>
                <a:gd name="connsiteX46" fmla="*/ 472440 w 685800"/>
                <a:gd name="connsiteY46" fmla="*/ 1280160 h 1768280"/>
                <a:gd name="connsiteX47" fmla="*/ 495300 w 685800"/>
                <a:gd name="connsiteY47" fmla="*/ 1272540 h 1768280"/>
                <a:gd name="connsiteX48" fmla="*/ 556260 w 685800"/>
                <a:gd name="connsiteY48" fmla="*/ 1257300 h 1768280"/>
                <a:gd name="connsiteX49" fmla="*/ 586740 w 685800"/>
                <a:gd name="connsiteY49" fmla="*/ 1249680 h 1768280"/>
                <a:gd name="connsiteX50" fmla="*/ 617220 w 685800"/>
                <a:gd name="connsiteY50" fmla="*/ 1242060 h 1768280"/>
                <a:gd name="connsiteX51" fmla="*/ 640080 w 685800"/>
                <a:gd name="connsiteY51" fmla="*/ 1234440 h 1768280"/>
                <a:gd name="connsiteX52" fmla="*/ 655320 w 685800"/>
                <a:gd name="connsiteY52" fmla="*/ 1211580 h 1768280"/>
                <a:gd name="connsiteX53" fmla="*/ 655320 w 685800"/>
                <a:gd name="connsiteY53" fmla="*/ 1043940 h 1768280"/>
                <a:gd name="connsiteX54" fmla="*/ 640080 w 685800"/>
                <a:gd name="connsiteY54" fmla="*/ 922020 h 1768280"/>
                <a:gd name="connsiteX55" fmla="*/ 632460 w 685800"/>
                <a:gd name="connsiteY55" fmla="*/ 853440 h 1768280"/>
                <a:gd name="connsiteX56" fmla="*/ 640080 w 685800"/>
                <a:gd name="connsiteY56" fmla="*/ 495300 h 1768280"/>
                <a:gd name="connsiteX57" fmla="*/ 647700 w 685800"/>
                <a:gd name="connsiteY57" fmla="*/ 472440 h 1768280"/>
                <a:gd name="connsiteX58" fmla="*/ 662940 w 685800"/>
                <a:gd name="connsiteY58" fmla="*/ 381000 h 1768280"/>
                <a:gd name="connsiteX59" fmla="*/ 685800 w 685800"/>
                <a:gd name="connsiteY59" fmla="*/ 312420 h 1768280"/>
                <a:gd name="connsiteX60" fmla="*/ 670560 w 685800"/>
                <a:gd name="connsiteY60" fmla="*/ 259080 h 1768280"/>
                <a:gd name="connsiteX61" fmla="*/ 655320 w 685800"/>
                <a:gd name="connsiteY61" fmla="*/ 106680 h 1768280"/>
                <a:gd name="connsiteX62" fmla="*/ 647700 w 685800"/>
                <a:gd name="connsiteY62" fmla="*/ 53340 h 1768280"/>
                <a:gd name="connsiteX63" fmla="*/ 640080 w 685800"/>
                <a:gd name="connsiteY63" fmla="*/ 15240 h 1768280"/>
                <a:gd name="connsiteX64" fmla="*/ 571500 w 685800"/>
                <a:gd name="connsiteY64" fmla="*/ 0 h 176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85800" h="1768280">
                  <a:moveTo>
                    <a:pt x="571500" y="0"/>
                  </a:moveTo>
                  <a:lnTo>
                    <a:pt x="571500" y="0"/>
                  </a:lnTo>
                  <a:cubicBezTo>
                    <a:pt x="568960" y="25400"/>
                    <a:pt x="568886" y="51169"/>
                    <a:pt x="563880" y="76200"/>
                  </a:cubicBezTo>
                  <a:cubicBezTo>
                    <a:pt x="561197" y="89613"/>
                    <a:pt x="553443" y="101493"/>
                    <a:pt x="548640" y="114300"/>
                  </a:cubicBezTo>
                  <a:cubicBezTo>
                    <a:pt x="531822" y="159148"/>
                    <a:pt x="552540" y="114119"/>
                    <a:pt x="525780" y="167640"/>
                  </a:cubicBezTo>
                  <a:cubicBezTo>
                    <a:pt x="512028" y="250149"/>
                    <a:pt x="525547" y="183696"/>
                    <a:pt x="510540" y="236220"/>
                  </a:cubicBezTo>
                  <a:cubicBezTo>
                    <a:pt x="507663" y="246290"/>
                    <a:pt x="507604" y="257333"/>
                    <a:pt x="502920" y="266700"/>
                  </a:cubicBezTo>
                  <a:cubicBezTo>
                    <a:pt x="497240" y="278059"/>
                    <a:pt x="487680" y="287020"/>
                    <a:pt x="480060" y="297180"/>
                  </a:cubicBezTo>
                  <a:cubicBezTo>
                    <a:pt x="461790" y="351990"/>
                    <a:pt x="483956" y="283543"/>
                    <a:pt x="464820" y="350520"/>
                  </a:cubicBezTo>
                  <a:cubicBezTo>
                    <a:pt x="462613" y="358243"/>
                    <a:pt x="459407" y="365657"/>
                    <a:pt x="457200" y="373380"/>
                  </a:cubicBezTo>
                  <a:cubicBezTo>
                    <a:pt x="454323" y="383450"/>
                    <a:pt x="454776" y="394767"/>
                    <a:pt x="449580" y="403860"/>
                  </a:cubicBezTo>
                  <a:cubicBezTo>
                    <a:pt x="444233" y="413216"/>
                    <a:pt x="434340" y="419100"/>
                    <a:pt x="426720" y="426720"/>
                  </a:cubicBezTo>
                  <a:cubicBezTo>
                    <a:pt x="420011" y="446848"/>
                    <a:pt x="408271" y="488750"/>
                    <a:pt x="388620" y="495300"/>
                  </a:cubicBezTo>
                  <a:cubicBezTo>
                    <a:pt x="357072" y="505816"/>
                    <a:pt x="372443" y="498465"/>
                    <a:pt x="342900" y="518160"/>
                  </a:cubicBezTo>
                  <a:cubicBezTo>
                    <a:pt x="327669" y="563854"/>
                    <a:pt x="347566" y="520692"/>
                    <a:pt x="297180" y="563880"/>
                  </a:cubicBezTo>
                  <a:cubicBezTo>
                    <a:pt x="290227" y="569840"/>
                    <a:pt x="288416" y="580264"/>
                    <a:pt x="281940" y="586740"/>
                  </a:cubicBezTo>
                  <a:cubicBezTo>
                    <a:pt x="238196" y="630484"/>
                    <a:pt x="267833" y="595424"/>
                    <a:pt x="228600" y="617220"/>
                  </a:cubicBezTo>
                  <a:cubicBezTo>
                    <a:pt x="149995" y="660889"/>
                    <a:pt x="211746" y="638078"/>
                    <a:pt x="160020" y="655320"/>
                  </a:cubicBezTo>
                  <a:cubicBezTo>
                    <a:pt x="141372" y="711263"/>
                    <a:pt x="156139" y="689681"/>
                    <a:pt x="121920" y="723900"/>
                  </a:cubicBezTo>
                  <a:cubicBezTo>
                    <a:pt x="97392" y="797485"/>
                    <a:pt x="136724" y="683079"/>
                    <a:pt x="99060" y="777240"/>
                  </a:cubicBezTo>
                  <a:cubicBezTo>
                    <a:pt x="71856" y="845250"/>
                    <a:pt x="97900" y="801839"/>
                    <a:pt x="68580" y="845820"/>
                  </a:cubicBezTo>
                  <a:cubicBezTo>
                    <a:pt x="45171" y="939457"/>
                    <a:pt x="70387" y="829949"/>
                    <a:pt x="53340" y="1051560"/>
                  </a:cubicBezTo>
                  <a:cubicBezTo>
                    <a:pt x="52724" y="1059569"/>
                    <a:pt x="47927" y="1066697"/>
                    <a:pt x="45720" y="1074420"/>
                  </a:cubicBezTo>
                  <a:cubicBezTo>
                    <a:pt x="42843" y="1084490"/>
                    <a:pt x="40977" y="1094830"/>
                    <a:pt x="38100" y="1104900"/>
                  </a:cubicBezTo>
                  <a:cubicBezTo>
                    <a:pt x="35893" y="1112623"/>
                    <a:pt x="32687" y="1120037"/>
                    <a:pt x="30480" y="1127760"/>
                  </a:cubicBezTo>
                  <a:cubicBezTo>
                    <a:pt x="27225" y="1139153"/>
                    <a:pt x="21330" y="1168920"/>
                    <a:pt x="15240" y="1181100"/>
                  </a:cubicBezTo>
                  <a:cubicBezTo>
                    <a:pt x="11144" y="1189291"/>
                    <a:pt x="5080" y="1196340"/>
                    <a:pt x="0" y="1203960"/>
                  </a:cubicBezTo>
                  <a:cubicBezTo>
                    <a:pt x="2540" y="1244600"/>
                    <a:pt x="3759" y="1285344"/>
                    <a:pt x="7620" y="1325880"/>
                  </a:cubicBezTo>
                  <a:cubicBezTo>
                    <a:pt x="8848" y="1338773"/>
                    <a:pt x="13111" y="1351205"/>
                    <a:pt x="15240" y="1363980"/>
                  </a:cubicBezTo>
                  <a:cubicBezTo>
                    <a:pt x="18193" y="1381696"/>
                    <a:pt x="20320" y="1399540"/>
                    <a:pt x="22860" y="1417320"/>
                  </a:cubicBezTo>
                  <a:cubicBezTo>
                    <a:pt x="20320" y="1498600"/>
                    <a:pt x="15240" y="1579840"/>
                    <a:pt x="15240" y="1661160"/>
                  </a:cubicBezTo>
                  <a:cubicBezTo>
                    <a:pt x="15240" y="1780378"/>
                    <a:pt x="-9269" y="1775872"/>
                    <a:pt x="53340" y="1760220"/>
                  </a:cubicBezTo>
                  <a:cubicBezTo>
                    <a:pt x="71610" y="1705410"/>
                    <a:pt x="49444" y="1773857"/>
                    <a:pt x="68580" y="1706880"/>
                  </a:cubicBezTo>
                  <a:cubicBezTo>
                    <a:pt x="70787" y="1699157"/>
                    <a:pt x="73993" y="1691743"/>
                    <a:pt x="76200" y="1684020"/>
                  </a:cubicBezTo>
                  <a:cubicBezTo>
                    <a:pt x="83195" y="1659537"/>
                    <a:pt x="80499" y="1649241"/>
                    <a:pt x="99060" y="1630680"/>
                  </a:cubicBezTo>
                  <a:cubicBezTo>
                    <a:pt x="105536" y="1624204"/>
                    <a:pt x="114300" y="1620520"/>
                    <a:pt x="121920" y="1615440"/>
                  </a:cubicBezTo>
                  <a:cubicBezTo>
                    <a:pt x="124460" y="1607820"/>
                    <a:pt x="123860" y="1598260"/>
                    <a:pt x="129540" y="1592580"/>
                  </a:cubicBezTo>
                  <a:cubicBezTo>
                    <a:pt x="142492" y="1579628"/>
                    <a:pt x="175260" y="1562100"/>
                    <a:pt x="175260" y="1562100"/>
                  </a:cubicBezTo>
                  <a:cubicBezTo>
                    <a:pt x="180340" y="1551940"/>
                    <a:pt x="183898" y="1540863"/>
                    <a:pt x="190500" y="1531620"/>
                  </a:cubicBezTo>
                  <a:cubicBezTo>
                    <a:pt x="203834" y="1512952"/>
                    <a:pt x="217992" y="1505672"/>
                    <a:pt x="236220" y="1493520"/>
                  </a:cubicBezTo>
                  <a:cubicBezTo>
                    <a:pt x="268915" y="1428130"/>
                    <a:pt x="231238" y="1490882"/>
                    <a:pt x="274320" y="1447800"/>
                  </a:cubicBezTo>
                  <a:cubicBezTo>
                    <a:pt x="308787" y="1413333"/>
                    <a:pt x="267916" y="1432155"/>
                    <a:pt x="312420" y="1417320"/>
                  </a:cubicBezTo>
                  <a:cubicBezTo>
                    <a:pt x="317500" y="1409700"/>
                    <a:pt x="320768" y="1400491"/>
                    <a:pt x="327660" y="1394460"/>
                  </a:cubicBezTo>
                  <a:cubicBezTo>
                    <a:pt x="341444" y="1382399"/>
                    <a:pt x="373380" y="1363980"/>
                    <a:pt x="373380" y="1363980"/>
                  </a:cubicBezTo>
                  <a:cubicBezTo>
                    <a:pt x="401539" y="1321741"/>
                    <a:pt x="372509" y="1355151"/>
                    <a:pt x="411480" y="1333500"/>
                  </a:cubicBezTo>
                  <a:cubicBezTo>
                    <a:pt x="427491" y="1324605"/>
                    <a:pt x="457200" y="1303020"/>
                    <a:pt x="457200" y="1303020"/>
                  </a:cubicBezTo>
                  <a:cubicBezTo>
                    <a:pt x="462280" y="1295400"/>
                    <a:pt x="465289" y="1285881"/>
                    <a:pt x="472440" y="1280160"/>
                  </a:cubicBezTo>
                  <a:cubicBezTo>
                    <a:pt x="478712" y="1275142"/>
                    <a:pt x="487551" y="1274653"/>
                    <a:pt x="495300" y="1272540"/>
                  </a:cubicBezTo>
                  <a:cubicBezTo>
                    <a:pt x="515507" y="1267029"/>
                    <a:pt x="535940" y="1262380"/>
                    <a:pt x="556260" y="1257300"/>
                  </a:cubicBezTo>
                  <a:lnTo>
                    <a:pt x="586740" y="1249680"/>
                  </a:lnTo>
                  <a:cubicBezTo>
                    <a:pt x="596900" y="1247140"/>
                    <a:pt x="607285" y="1245372"/>
                    <a:pt x="617220" y="1242060"/>
                  </a:cubicBezTo>
                  <a:lnTo>
                    <a:pt x="640080" y="1234440"/>
                  </a:lnTo>
                  <a:cubicBezTo>
                    <a:pt x="645160" y="1226820"/>
                    <a:pt x="651224" y="1219771"/>
                    <a:pt x="655320" y="1211580"/>
                  </a:cubicBezTo>
                  <a:cubicBezTo>
                    <a:pt x="679236" y="1163748"/>
                    <a:pt x="657263" y="1071144"/>
                    <a:pt x="655320" y="1043940"/>
                  </a:cubicBezTo>
                  <a:cubicBezTo>
                    <a:pt x="651399" y="989043"/>
                    <a:pt x="646516" y="973506"/>
                    <a:pt x="640080" y="922020"/>
                  </a:cubicBezTo>
                  <a:cubicBezTo>
                    <a:pt x="637227" y="899197"/>
                    <a:pt x="635000" y="876300"/>
                    <a:pt x="632460" y="853440"/>
                  </a:cubicBezTo>
                  <a:cubicBezTo>
                    <a:pt x="635000" y="734060"/>
                    <a:pt x="635308" y="614612"/>
                    <a:pt x="640080" y="495300"/>
                  </a:cubicBezTo>
                  <a:cubicBezTo>
                    <a:pt x="640401" y="487274"/>
                    <a:pt x="646125" y="480316"/>
                    <a:pt x="647700" y="472440"/>
                  </a:cubicBezTo>
                  <a:cubicBezTo>
                    <a:pt x="653760" y="442140"/>
                    <a:pt x="651464" y="409690"/>
                    <a:pt x="662940" y="381000"/>
                  </a:cubicBezTo>
                  <a:cubicBezTo>
                    <a:pt x="682069" y="333176"/>
                    <a:pt x="674863" y="356170"/>
                    <a:pt x="685800" y="312420"/>
                  </a:cubicBezTo>
                  <a:cubicBezTo>
                    <a:pt x="680720" y="294640"/>
                    <a:pt x="673968" y="277255"/>
                    <a:pt x="670560" y="259080"/>
                  </a:cubicBezTo>
                  <a:cubicBezTo>
                    <a:pt x="666221" y="235940"/>
                    <a:pt x="657241" y="123969"/>
                    <a:pt x="655320" y="106680"/>
                  </a:cubicBezTo>
                  <a:cubicBezTo>
                    <a:pt x="653337" y="88829"/>
                    <a:pt x="650653" y="71056"/>
                    <a:pt x="647700" y="53340"/>
                  </a:cubicBezTo>
                  <a:cubicBezTo>
                    <a:pt x="645571" y="40565"/>
                    <a:pt x="647608" y="25779"/>
                    <a:pt x="640080" y="15240"/>
                  </a:cubicBezTo>
                  <a:cubicBezTo>
                    <a:pt x="626760" y="-3408"/>
                    <a:pt x="582930" y="2540"/>
                    <a:pt x="571500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a-IR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a-IR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758" y="1528544"/>
              <a:ext cx="1128041" cy="1206136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08" b="99615" l="422" r="998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1464" y="3045168"/>
              <a:ext cx="888957" cy="9744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38" b="90000" l="520" r="89963">
                          <a14:foregroundMark x1="24089" y1="35923" x2="22825" y2="36308"/>
                          <a14:foregroundMark x1="20446" y1="41077" x2="17695" y2="41077"/>
                          <a14:foregroundMark x1="31004" y1="41615" x2="23569" y2="43077"/>
                          <a14:foregroundMark x1="30112" y1="38615" x2="27361" y2="38923"/>
                          <a14:foregroundMark x1="32193" y1="38615" x2="31152" y2="38923"/>
                          <a14:foregroundMark x1="32714" y1="41846" x2="31152" y2="42538"/>
                          <a14:foregroundMark x1="31524" y1="43769" x2="30781" y2="44154"/>
                          <a14:foregroundMark x1="31301" y1="44462" x2="31301" y2="44462"/>
                          <a14:foregroundMark x1="24907" y1="36462" x2="24387" y2="36769"/>
                          <a14:foregroundMark x1="21636" y1="37308" x2="21636" y2="37308"/>
                          <a14:foregroundMark x1="21636" y1="39692" x2="21636" y2="39692"/>
                          <a14:foregroundMark x1="52565" y1="34692" x2="52565" y2="34692"/>
                          <a14:foregroundMark x1="47435" y1="32308" x2="47435" y2="32308"/>
                          <a14:foregroundMark x1="49517" y1="27846" x2="49517" y2="27846"/>
                          <a14:foregroundMark x1="47435" y1="30923" x2="47435" y2="30923"/>
                          <a14:foregroundMark x1="47584" y1="38231" x2="47584" y2="38231"/>
                          <a14:foregroundMark x1="50335" y1="39154" x2="50855" y2="39154"/>
                          <a14:foregroundMark x1="53086" y1="36077" x2="53086" y2="36077"/>
                          <a14:foregroundMark x1="51747" y1="33923" x2="51747" y2="33923"/>
                          <a14:foregroundMark x1="48625" y1="31077" x2="48625" y2="31077"/>
                          <a14:foregroundMark x1="47435" y1="31077" x2="46691" y2="31077"/>
                          <a14:foregroundMark x1="45353" y1="33077" x2="45353" y2="33077"/>
                          <a14:foregroundMark x1="56431" y1="33923" x2="56431" y2="33923"/>
                          <a14:foregroundMark x1="50483" y1="37538" x2="50483" y2="37538"/>
                          <a14:foregroundMark x1="49517" y1="37846" x2="49517" y2="37846"/>
                          <a14:foregroundMark x1="47732" y1="36077" x2="47732" y2="36077"/>
                          <a14:foregroundMark x1="46171" y1="31077" x2="46171" y2="31077"/>
                          <a14:foregroundMark x1="48773" y1="28231" x2="51524" y2="28615"/>
                          <a14:foregroundMark x1="51524" y1="28615" x2="51524" y2="28615"/>
                          <a14:foregroundMark x1="51896" y1="29308" x2="51896" y2="30538"/>
                          <a14:foregroundMark x1="52788" y1="32538" x2="52788" y2="33385"/>
                          <a14:foregroundMark x1="52788" y1="35000" x2="52788" y2="35923"/>
                          <a14:foregroundMark x1="52788" y1="36615" x2="52788" y2="36615"/>
                          <a14:foregroundMark x1="51747" y1="37000" x2="51747" y2="37000"/>
                          <a14:foregroundMark x1="75390" y1="64538" x2="75390" y2="64538"/>
                          <a14:foregroundMark x1="76952" y1="61308" x2="76952" y2="61308"/>
                          <a14:foregroundMark x1="76283" y1="60769" x2="76283" y2="60769"/>
                          <a14:foregroundMark x1="76283" y1="60769" x2="76283" y2="60769"/>
                          <a14:foregroundMark x1="76283" y1="60769" x2="76283" y2="60769"/>
                          <a14:foregroundMark x1="73829" y1="63077" x2="73829" y2="63077"/>
                          <a14:foregroundMark x1="76654" y1="53615" x2="76654" y2="53615"/>
                          <a14:foregroundMark x1="78216" y1="54538" x2="78216" y2="54538"/>
                          <a14:foregroundMark x1="50483" y1="34462" x2="51004" y2="34462"/>
                          <a14:foregroundMark x1="48476" y1="36462" x2="48476" y2="36462"/>
                          <a14:foregroundMark x1="47584" y1="36769" x2="47584" y2="36769"/>
                          <a14:foregroundMark x1="47212" y1="38077" x2="47212" y2="38077"/>
                          <a14:foregroundMark x1="47212" y1="38769" x2="47212" y2="3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107" y="4261472"/>
              <a:ext cx="1049494" cy="10143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67208" y1="40864" x2="67208" y2="40864"/>
                          <a14:foregroundMark x1="70130" y1="25581" x2="70130" y2="25581"/>
                          <a14:foregroundMark x1="63636" y1="21927" x2="63636" y2="21927"/>
                          <a14:foregroundMark x1="62987" y1="26246" x2="60714" y2="28239"/>
                          <a14:foregroundMark x1="49351" y1="32890" x2="49351" y2="32890"/>
                          <a14:foregroundMark x1="48052" y1="33555" x2="48052" y2="33555"/>
                          <a14:foregroundMark x1="59416" y1="38538" x2="59416" y2="38538"/>
                          <a14:foregroundMark x1="61364" y1="45183" x2="61364" y2="45183"/>
                          <a14:foregroundMark x1="62662" y1="46844" x2="59091" y2="46844"/>
                          <a14:foregroundMark x1="45130" y1="40864" x2="45130" y2="40864"/>
                          <a14:foregroundMark x1="44481" y1="40864" x2="44156" y2="39535"/>
                          <a14:foregroundMark x1="41558" y1="34884" x2="41558" y2="34884"/>
                          <a14:foregroundMark x1="39286" y1="32890" x2="37987" y2="31229"/>
                          <a14:foregroundMark x1="33442" y1="29236" x2="33442" y2="29236"/>
                          <a14:foregroundMark x1="37338" y1="40199" x2="37338" y2="40199"/>
                          <a14:foregroundMark x1="38636" y1="43854" x2="38636" y2="43854"/>
                          <a14:foregroundMark x1="41558" y1="24917" x2="47078" y2="40199"/>
                          <a14:foregroundMark x1="51299" y1="46512" x2="41558" y2="48837"/>
                          <a14:foregroundMark x1="48701" y1="40199" x2="62013" y2="31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981" y="5237733"/>
              <a:ext cx="1070120" cy="1046097"/>
            </a:xfrm>
            <a:prstGeom prst="rect">
              <a:avLst/>
            </a:prstGeom>
          </p:spPr>
        </p:pic>
      </p:grpSp>
      <p:grpSp>
        <p:nvGrpSpPr>
          <p:cNvPr id="159" name="Group 158"/>
          <p:cNvGrpSpPr/>
          <p:nvPr/>
        </p:nvGrpSpPr>
        <p:grpSpPr>
          <a:xfrm>
            <a:off x="1854176" y="2180730"/>
            <a:ext cx="8541469" cy="3611731"/>
            <a:chOff x="1854176" y="2180730"/>
            <a:chExt cx="8541469" cy="3611731"/>
          </a:xfrm>
        </p:grpSpPr>
        <p:grpSp>
          <p:nvGrpSpPr>
            <p:cNvPr id="160" name="Group 159"/>
            <p:cNvGrpSpPr/>
            <p:nvPr/>
          </p:nvGrpSpPr>
          <p:grpSpPr>
            <a:xfrm flipH="1">
              <a:off x="1854176" y="2180730"/>
              <a:ext cx="3321475" cy="3545921"/>
              <a:chOff x="7859388" y="2191706"/>
              <a:chExt cx="2641552" cy="2955822"/>
            </a:xfrm>
          </p:grpSpPr>
          <p:grpSp>
            <p:nvGrpSpPr>
              <p:cNvPr id="172" name="Group 171"/>
              <p:cNvGrpSpPr/>
              <p:nvPr/>
            </p:nvGrpSpPr>
            <p:grpSpPr>
              <a:xfrm>
                <a:off x="9117853" y="2191706"/>
                <a:ext cx="1383087" cy="1911575"/>
                <a:chOff x="9251322" y="2970859"/>
                <a:chExt cx="3248898" cy="4199733"/>
              </a:xfrm>
            </p:grpSpPr>
            <p:pic>
              <p:nvPicPr>
                <p:cNvPr id="178" name="Picture 177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750549" y="2970859"/>
                  <a:ext cx="1749671" cy="2294210"/>
                </a:xfrm>
                <a:prstGeom prst="rect">
                  <a:avLst/>
                </a:prstGeom>
              </p:spPr>
            </p:pic>
            <p:pic>
              <p:nvPicPr>
                <p:cNvPr id="179" name="Picture 178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239248" y="3675309"/>
                  <a:ext cx="1749671" cy="2294210"/>
                </a:xfrm>
                <a:prstGeom prst="rect">
                  <a:avLst/>
                </a:prstGeom>
              </p:spPr>
            </p:pic>
            <p:pic>
              <p:nvPicPr>
                <p:cNvPr id="180" name="Picture 179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767412" y="4423196"/>
                  <a:ext cx="1749672" cy="2294211"/>
                </a:xfrm>
                <a:prstGeom prst="rect">
                  <a:avLst/>
                </a:prstGeom>
              </p:spPr>
            </p:pic>
            <p:pic>
              <p:nvPicPr>
                <p:cNvPr id="181" name="Picture 180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251322" y="4876381"/>
                  <a:ext cx="1749672" cy="2294211"/>
                </a:xfrm>
                <a:prstGeom prst="rect">
                  <a:avLst/>
                </a:prstGeom>
              </p:spPr>
            </p:pic>
          </p:grpSp>
          <p:grpSp>
            <p:nvGrpSpPr>
              <p:cNvPr id="173" name="Group 172"/>
              <p:cNvGrpSpPr/>
              <p:nvPr/>
            </p:nvGrpSpPr>
            <p:grpSpPr>
              <a:xfrm>
                <a:off x="7859388" y="3376218"/>
                <a:ext cx="1710990" cy="1771310"/>
                <a:chOff x="8487060" y="2849548"/>
                <a:chExt cx="4019151" cy="3891571"/>
              </a:xfrm>
            </p:grpSpPr>
            <p:pic>
              <p:nvPicPr>
                <p:cNvPr id="174" name="Picture 173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756539" y="2849548"/>
                  <a:ext cx="1749672" cy="2294212"/>
                </a:xfrm>
                <a:prstGeom prst="rect">
                  <a:avLst/>
                </a:prstGeom>
              </p:spPr>
            </p:pic>
            <p:pic>
              <p:nvPicPr>
                <p:cNvPr id="175" name="Picture 174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109332" y="3494278"/>
                  <a:ext cx="1749672" cy="2294212"/>
                </a:xfrm>
                <a:prstGeom prst="rect">
                  <a:avLst/>
                </a:prstGeom>
              </p:spPr>
            </p:pic>
            <p:pic>
              <p:nvPicPr>
                <p:cNvPr id="176" name="Picture 175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379596" y="3953468"/>
                  <a:ext cx="1749672" cy="2294212"/>
                </a:xfrm>
                <a:prstGeom prst="rect">
                  <a:avLst/>
                </a:prstGeom>
              </p:spPr>
            </p:pic>
            <p:pic>
              <p:nvPicPr>
                <p:cNvPr id="177" name="Picture 176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487060" y="4446907"/>
                  <a:ext cx="1749672" cy="22942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1" name="Group 160"/>
            <p:cNvGrpSpPr/>
            <p:nvPr/>
          </p:nvGrpSpPr>
          <p:grpSpPr>
            <a:xfrm>
              <a:off x="7074170" y="2246540"/>
              <a:ext cx="3321475" cy="3545921"/>
              <a:chOff x="7859388" y="2191706"/>
              <a:chExt cx="2641552" cy="2955822"/>
            </a:xfrm>
          </p:grpSpPr>
          <p:grpSp>
            <p:nvGrpSpPr>
              <p:cNvPr id="162" name="Group 161"/>
              <p:cNvGrpSpPr/>
              <p:nvPr/>
            </p:nvGrpSpPr>
            <p:grpSpPr>
              <a:xfrm>
                <a:off x="9117853" y="2191706"/>
                <a:ext cx="1383087" cy="1911575"/>
                <a:chOff x="9251322" y="2970859"/>
                <a:chExt cx="3248898" cy="4199733"/>
              </a:xfrm>
            </p:grpSpPr>
            <p:pic>
              <p:nvPicPr>
                <p:cNvPr id="168" name="Picture 167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750549" y="2970859"/>
                  <a:ext cx="1749671" cy="2294210"/>
                </a:xfrm>
                <a:prstGeom prst="rect">
                  <a:avLst/>
                </a:prstGeom>
              </p:spPr>
            </p:pic>
            <p:pic>
              <p:nvPicPr>
                <p:cNvPr id="169" name="Picture 168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239248" y="3675309"/>
                  <a:ext cx="1749671" cy="2294210"/>
                </a:xfrm>
                <a:prstGeom prst="rect">
                  <a:avLst/>
                </a:prstGeom>
              </p:spPr>
            </p:pic>
            <p:pic>
              <p:nvPicPr>
                <p:cNvPr id="170" name="Picture 169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767412" y="4423196"/>
                  <a:ext cx="1749672" cy="2294211"/>
                </a:xfrm>
                <a:prstGeom prst="rect">
                  <a:avLst/>
                </a:prstGeom>
              </p:spPr>
            </p:pic>
            <p:pic>
              <p:nvPicPr>
                <p:cNvPr id="171" name="Picture 170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251322" y="4876381"/>
                  <a:ext cx="1749672" cy="2294211"/>
                </a:xfrm>
                <a:prstGeom prst="rect">
                  <a:avLst/>
                </a:prstGeom>
              </p:spPr>
            </p:pic>
          </p:grpSp>
          <p:grpSp>
            <p:nvGrpSpPr>
              <p:cNvPr id="163" name="Group 162"/>
              <p:cNvGrpSpPr/>
              <p:nvPr/>
            </p:nvGrpSpPr>
            <p:grpSpPr>
              <a:xfrm>
                <a:off x="7859388" y="3376218"/>
                <a:ext cx="1710990" cy="1771310"/>
                <a:chOff x="8487060" y="2849548"/>
                <a:chExt cx="4019151" cy="3891571"/>
              </a:xfrm>
            </p:grpSpPr>
            <p:pic>
              <p:nvPicPr>
                <p:cNvPr id="164" name="Picture 163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756539" y="2849548"/>
                  <a:ext cx="1749672" cy="2294212"/>
                </a:xfrm>
                <a:prstGeom prst="rect">
                  <a:avLst/>
                </a:prstGeom>
              </p:spPr>
            </p:pic>
            <p:pic>
              <p:nvPicPr>
                <p:cNvPr id="165" name="Picture 164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109332" y="3494278"/>
                  <a:ext cx="1749672" cy="2294212"/>
                </a:xfrm>
                <a:prstGeom prst="rect">
                  <a:avLst/>
                </a:prstGeom>
              </p:spPr>
            </p:pic>
            <p:pic>
              <p:nvPicPr>
                <p:cNvPr id="166" name="Picture 165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379596" y="3953468"/>
                  <a:ext cx="1749672" cy="2294212"/>
                </a:xfrm>
                <a:prstGeom prst="rect">
                  <a:avLst/>
                </a:prstGeom>
              </p:spPr>
            </p:pic>
            <p:pic>
              <p:nvPicPr>
                <p:cNvPr id="167" name="Picture 166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487060" y="4446907"/>
                  <a:ext cx="1749672" cy="2294212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65" name="Title 3"/>
          <p:cNvSpPr txBox="1">
            <a:spLocks/>
          </p:cNvSpPr>
          <p:nvPr/>
        </p:nvSpPr>
        <p:spPr>
          <a:xfrm>
            <a:off x="403860" y="137398"/>
            <a:ext cx="9784195" cy="108498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 fontScale="92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عملکرد ویروس  اچ آی وی-علامت سایر بیماریها</a:t>
            </a:r>
          </a:p>
        </p:txBody>
      </p:sp>
    </p:spTree>
    <p:extLst>
      <p:ext uri="{BB962C8B-B14F-4D97-AF65-F5344CB8AC3E}">
        <p14:creationId xmlns:p14="http://schemas.microsoft.com/office/powerpoint/2010/main" val="388958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889982" y="422168"/>
            <a:ext cx="6020487" cy="1299952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4000">
                <a:srgbClr val="002060"/>
              </a:gs>
              <a:gs pos="70000">
                <a:srgbClr val="E8909A"/>
              </a:gs>
              <a:gs pos="41579">
                <a:srgbClr val="8FA5CB"/>
              </a:gs>
              <a:gs pos="23000">
                <a:schemeClr val="accent5">
                  <a:lumMod val="75000"/>
                </a:schemeClr>
              </a:gs>
              <a:gs pos="84000">
                <a:srgbClr val="FF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 گام اول :مقدمه</a:t>
            </a:r>
            <a:endParaRPr lang="fa-IR" sz="8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741420" y="3741421"/>
            <a:ext cx="4472939" cy="1280644"/>
            <a:chOff x="123520" y="5435655"/>
            <a:chExt cx="2880000" cy="720000"/>
          </a:xfrm>
        </p:grpSpPr>
        <p:sp>
          <p:nvSpPr>
            <p:cNvPr id="6" name="Flowchart: Process 5"/>
            <p:cNvSpPr/>
            <p:nvPr/>
          </p:nvSpPr>
          <p:spPr>
            <a:xfrm>
              <a:off x="12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600" dirty="0">
                  <a:cs typeface="2  Titr" panose="00000700000000000000" pitchFamily="2" charset="-78"/>
                </a:rPr>
                <a:t>مقدمه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563520" y="5435655"/>
              <a:ext cx="1440000" cy="720000"/>
              <a:chOff x="1563520" y="5435655"/>
              <a:chExt cx="1440000" cy="720000"/>
            </a:xfrm>
          </p:grpSpPr>
          <p:sp>
            <p:nvSpPr>
              <p:cNvPr id="8" name="Flowchart: Process 7"/>
              <p:cNvSpPr/>
              <p:nvPr/>
            </p:nvSpPr>
            <p:spPr>
              <a:xfrm>
                <a:off x="1563520" y="5435655"/>
                <a:ext cx="1440000" cy="72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9" name="Straight Arrow Connector 8"/>
              <p:cNvCxnSpPr>
                <a:stCxn id="8" idx="0"/>
                <a:endCxn id="8" idx="2"/>
              </p:cNvCxnSpPr>
              <p:nvPr/>
            </p:nvCxnSpPr>
            <p:spPr>
              <a:xfrm>
                <a:off x="2283520" y="5435655"/>
                <a:ext cx="0" cy="72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 rot="16200000">
                <a:off x="1677588" y="5705060"/>
                <a:ext cx="663385" cy="23780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fa-IR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1812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73786" y="4739610"/>
            <a:ext cx="1402782" cy="1346340"/>
            <a:chOff x="147286" y="5165213"/>
            <a:chExt cx="1402782" cy="134634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44" y="5771472"/>
              <a:ext cx="752624" cy="740081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457" y="5180032"/>
              <a:ext cx="704634" cy="75600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33432" y="5445931"/>
              <a:ext cx="1205115" cy="64368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736270" y="2868026"/>
            <a:ext cx="2145287" cy="3162660"/>
            <a:chOff x="9849990" y="2908591"/>
            <a:chExt cx="2297114" cy="3536036"/>
          </a:xfrm>
        </p:grpSpPr>
        <p:grpSp>
          <p:nvGrpSpPr>
            <p:cNvPr id="11" name="Group 10"/>
            <p:cNvGrpSpPr/>
            <p:nvPr/>
          </p:nvGrpSpPr>
          <p:grpSpPr>
            <a:xfrm>
              <a:off x="9849990" y="3193746"/>
              <a:ext cx="1453670" cy="3250881"/>
              <a:chOff x="10462337" y="3148760"/>
              <a:chExt cx="1453670" cy="325088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469651" y="3802405"/>
                <a:ext cx="1446356" cy="2597236"/>
                <a:chOff x="10427089" y="3383236"/>
                <a:chExt cx="1658188" cy="3201523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 flipH="1">
                  <a:off x="10427089" y="4114071"/>
                  <a:ext cx="1658188" cy="2470688"/>
                  <a:chOff x="4237323" y="2422186"/>
                  <a:chExt cx="1699571" cy="2833611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26" b="71026" l="2889" r="98222">
                                <a14:foregroundMark x1="60000" y1="19231" x2="60000" y2="19231"/>
                                <a14:foregroundMark x1="51778" y1="21026" x2="51778" y2="210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69" b="28418"/>
                  <a:stretch/>
                </p:blipFill>
                <p:spPr>
                  <a:xfrm>
                    <a:off x="4263454" y="2422186"/>
                    <a:ext cx="1673440" cy="1082210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26" b="71026" l="2889" r="98222">
                                <a14:foregroundMark x1="60000" y1="19231" x2="60000" y2="19231"/>
                                <a14:foregroundMark x1="51778" y1="21026" x2="51778" y2="210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69" b="28418"/>
                  <a:stretch/>
                </p:blipFill>
                <p:spPr>
                  <a:xfrm>
                    <a:off x="4263454" y="3279275"/>
                    <a:ext cx="1673440" cy="108221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26" b="71026" l="2889" r="98222">
                                <a14:foregroundMark x1="60000" y1="19231" x2="60000" y2="19231"/>
                                <a14:foregroundMark x1="51778" y1="21026" x2="51778" y2="210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69" b="28418"/>
                  <a:stretch/>
                </p:blipFill>
                <p:spPr>
                  <a:xfrm>
                    <a:off x="4237323" y="4173588"/>
                    <a:ext cx="1673441" cy="10822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26" b="71026" l="2889" r="98222">
                              <a14:foregroundMark x1="60000" y1="19231" x2="60000" y2="19231"/>
                              <a14:foregroundMark x1="51778" y1="21026" x2="51778" y2="2102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" b="28418"/>
                <a:stretch/>
              </p:blipFill>
              <p:spPr>
                <a:xfrm flipH="1">
                  <a:off x="10427089" y="3383236"/>
                  <a:ext cx="1632693" cy="943602"/>
                </a:xfrm>
                <a:prstGeom prst="rect">
                  <a:avLst/>
                </a:prstGeom>
              </p:spPr>
            </p:pic>
          </p:grpSp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 flipH="1">
                <a:off x="10462337" y="3148760"/>
                <a:ext cx="1424119" cy="765497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945718" y="4149854"/>
              <a:ext cx="3442649" cy="960123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20016" b="7911"/>
          <a:stretch/>
        </p:blipFill>
        <p:spPr>
          <a:xfrm>
            <a:off x="797444" y="229074"/>
            <a:ext cx="5017363" cy="2589670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9756" t="17040" r="5756" b="5784"/>
          <a:stretch/>
        </p:blipFill>
        <p:spPr>
          <a:xfrm>
            <a:off x="7456937" y="229074"/>
            <a:ext cx="4280713" cy="25957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grpSp>
        <p:nvGrpSpPr>
          <p:cNvPr id="35" name="Group 34"/>
          <p:cNvGrpSpPr/>
          <p:nvPr/>
        </p:nvGrpSpPr>
        <p:grpSpPr>
          <a:xfrm>
            <a:off x="10173203" y="4769183"/>
            <a:ext cx="1726887" cy="1205502"/>
            <a:chOff x="10119955" y="5314160"/>
            <a:chExt cx="1726887" cy="1205502"/>
          </a:xfrm>
        </p:grpSpPr>
        <p:grpSp>
          <p:nvGrpSpPr>
            <p:cNvPr id="40" name="Group 39"/>
            <p:cNvGrpSpPr/>
            <p:nvPr/>
          </p:nvGrpSpPr>
          <p:grpSpPr>
            <a:xfrm flipH="1">
              <a:off x="10119955" y="5314160"/>
              <a:ext cx="1183708" cy="1205502"/>
              <a:chOff x="4237324" y="3657618"/>
              <a:chExt cx="1390942" cy="1704258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4237324" y="3657618"/>
                <a:ext cx="1390942" cy="899519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4237324" y="4471846"/>
                <a:ext cx="1376272" cy="890030"/>
              </a:xfrm>
              <a:prstGeom prst="rect">
                <a:avLst/>
              </a:prstGeom>
            </p:spPr>
          </p:pic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962032" y="5609219"/>
              <a:ext cx="1086898" cy="68272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566272" y="2868027"/>
            <a:ext cx="1535671" cy="3255188"/>
            <a:chOff x="8566272" y="2748640"/>
            <a:chExt cx="1578015" cy="3782528"/>
          </a:xfrm>
        </p:grpSpPr>
        <p:grpSp>
          <p:nvGrpSpPr>
            <p:cNvPr id="30" name="Group 29"/>
            <p:cNvGrpSpPr/>
            <p:nvPr/>
          </p:nvGrpSpPr>
          <p:grpSpPr>
            <a:xfrm flipH="1">
              <a:off x="8566272" y="2748640"/>
              <a:ext cx="1578015" cy="3782528"/>
              <a:chOff x="147285" y="3294577"/>
              <a:chExt cx="1578015" cy="3216976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7622" y="5769091"/>
                <a:ext cx="847678" cy="742462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912178" y="4354040"/>
                <a:ext cx="3075752" cy="956825"/>
              </a:xfrm>
              <a:prstGeom prst="rect">
                <a:avLst/>
              </a:prstGeom>
            </p:spPr>
          </p:pic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82259" y="2968991"/>
              <a:ext cx="847678" cy="87298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4186" y="3493971"/>
              <a:ext cx="847678" cy="87298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2803" flipH="1">
              <a:off x="8582259" y="3974858"/>
              <a:ext cx="847678" cy="87298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75781" y="4486924"/>
              <a:ext cx="847678" cy="87298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82259" y="5051926"/>
              <a:ext cx="847678" cy="8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05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551" b="7911"/>
          <a:stretch/>
        </p:blipFill>
        <p:spPr>
          <a:xfrm>
            <a:off x="145911" y="425363"/>
            <a:ext cx="5631180" cy="2570767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756" t="17854" r="5756" b="5785"/>
          <a:stretch/>
        </p:blipFill>
        <p:spPr>
          <a:xfrm>
            <a:off x="7679743" y="320040"/>
            <a:ext cx="4280713" cy="270967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5100653" y="3678562"/>
            <a:ext cx="2810563" cy="2394782"/>
            <a:chOff x="8566272" y="2748640"/>
            <a:chExt cx="3437232" cy="3782528"/>
          </a:xfrm>
        </p:grpSpPr>
        <p:grpSp>
          <p:nvGrpSpPr>
            <p:cNvPr id="35" name="Group 34"/>
            <p:cNvGrpSpPr/>
            <p:nvPr/>
          </p:nvGrpSpPr>
          <p:grpSpPr>
            <a:xfrm>
              <a:off x="10276617" y="5215033"/>
              <a:ext cx="1726887" cy="1205502"/>
              <a:chOff x="10119955" y="5314160"/>
              <a:chExt cx="1726887" cy="1205502"/>
            </a:xfrm>
          </p:grpSpPr>
          <p:grpSp>
            <p:nvGrpSpPr>
              <p:cNvPr id="40" name="Group 39"/>
              <p:cNvGrpSpPr/>
              <p:nvPr/>
            </p:nvGrpSpPr>
            <p:grpSpPr>
              <a:xfrm flipH="1">
                <a:off x="10119955" y="5314160"/>
                <a:ext cx="1183708" cy="1205502"/>
                <a:chOff x="4237324" y="3657618"/>
                <a:chExt cx="1390942" cy="1704258"/>
              </a:xfrm>
            </p:grpSpPr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26" b="71026" l="2889" r="98222">
                              <a14:foregroundMark x1="60000" y1="19231" x2="60000" y2="19231"/>
                              <a14:foregroundMark x1="51778" y1="21026" x2="51778" y2="2102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" b="28418"/>
                <a:stretch/>
              </p:blipFill>
              <p:spPr>
                <a:xfrm>
                  <a:off x="4237324" y="3657618"/>
                  <a:ext cx="1390942" cy="899519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26" b="71026" l="2889" r="98222">
                              <a14:foregroundMark x1="60000" y1="19231" x2="60000" y2="19231"/>
                              <a14:foregroundMark x1="51778" y1="21026" x2="51778" y2="2102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" b="28418"/>
                <a:stretch/>
              </p:blipFill>
              <p:spPr>
                <a:xfrm>
                  <a:off x="4237324" y="4471846"/>
                  <a:ext cx="1376272" cy="890030"/>
                </a:xfrm>
                <a:prstGeom prst="rect">
                  <a:avLst/>
                </a:prstGeom>
              </p:spPr>
            </p:pic>
          </p:grp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0962032" y="5609219"/>
                <a:ext cx="1086898" cy="682722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8566272" y="2748640"/>
              <a:ext cx="1578015" cy="3782528"/>
              <a:chOff x="8566272" y="2748640"/>
              <a:chExt cx="1578015" cy="3782528"/>
            </a:xfrm>
          </p:grpSpPr>
          <p:grpSp>
            <p:nvGrpSpPr>
              <p:cNvPr id="30" name="Group 29"/>
              <p:cNvGrpSpPr/>
              <p:nvPr/>
            </p:nvGrpSpPr>
            <p:grpSpPr>
              <a:xfrm flipH="1">
                <a:off x="8566272" y="2748640"/>
                <a:ext cx="1578015" cy="3782528"/>
                <a:chOff x="147285" y="3294577"/>
                <a:chExt cx="1578015" cy="3216976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7622" y="5769091"/>
                  <a:ext cx="847678" cy="742462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-912178" y="4354040"/>
                  <a:ext cx="3075752" cy="956825"/>
                </a:xfrm>
                <a:prstGeom prst="rect">
                  <a:avLst/>
                </a:prstGeom>
              </p:spPr>
            </p:pic>
          </p:grp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82259" y="2968991"/>
                <a:ext cx="847678" cy="872989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604186" y="3493971"/>
                <a:ext cx="847678" cy="872989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22803" flipH="1">
                <a:off x="8582259" y="3974858"/>
                <a:ext cx="847678" cy="872989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75781" y="4486924"/>
                <a:ext cx="847678" cy="872989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82259" y="5051926"/>
                <a:ext cx="847678" cy="872989"/>
              </a:xfrm>
              <a:prstGeom prst="rect">
                <a:avLst/>
              </a:prstGeom>
            </p:spPr>
          </p:pic>
        </p:grpSp>
      </p:grpSp>
      <p:sp>
        <p:nvSpPr>
          <p:cNvPr id="6" name="Striped Right Arrow 5"/>
          <p:cNvSpPr/>
          <p:nvPr/>
        </p:nvSpPr>
        <p:spPr>
          <a:xfrm>
            <a:off x="3873918" y="2919678"/>
            <a:ext cx="4739640" cy="1092961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/>
              <a:t>5 تا 10 سال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3357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07918" y="3715702"/>
            <a:ext cx="2697139" cy="2336755"/>
            <a:chOff x="147286" y="2868026"/>
            <a:chExt cx="3734272" cy="3643527"/>
          </a:xfrm>
        </p:grpSpPr>
        <p:grpSp>
          <p:nvGrpSpPr>
            <p:cNvPr id="17" name="Group 16"/>
            <p:cNvGrpSpPr/>
            <p:nvPr/>
          </p:nvGrpSpPr>
          <p:grpSpPr>
            <a:xfrm>
              <a:off x="147286" y="5165213"/>
              <a:ext cx="1402782" cy="1346340"/>
              <a:chOff x="147286" y="5165213"/>
              <a:chExt cx="1402782" cy="1346340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444" y="5771472"/>
                <a:ext cx="752624" cy="740081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457" y="5180032"/>
                <a:ext cx="704634" cy="75600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133432" y="5445931"/>
                <a:ext cx="1205115" cy="643680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1584444" y="2868026"/>
              <a:ext cx="2297114" cy="3536036"/>
              <a:chOff x="9849990" y="2908591"/>
              <a:chExt cx="2297114" cy="353603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49990" y="3193746"/>
                <a:ext cx="1453670" cy="3250881"/>
                <a:chOff x="10462337" y="3148760"/>
                <a:chExt cx="1453670" cy="3250881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10469651" y="3802405"/>
                  <a:ext cx="1446356" cy="2597236"/>
                  <a:chOff x="10427089" y="3383236"/>
                  <a:chExt cx="1658188" cy="3201523"/>
                </a:xfrm>
              </p:grpSpPr>
              <p:grpSp>
                <p:nvGrpSpPr>
                  <p:cNvPr id="27" name="Group 26"/>
                  <p:cNvGrpSpPr/>
                  <p:nvPr/>
                </p:nvGrpSpPr>
                <p:grpSpPr>
                  <a:xfrm flipH="1">
                    <a:off x="10427089" y="4114071"/>
                    <a:ext cx="1658188" cy="2470688"/>
                    <a:chOff x="4237323" y="2422186"/>
                    <a:chExt cx="1699571" cy="2833611"/>
                  </a:xfrm>
                </p:grpSpPr>
                <p:pic>
                  <p:nvPicPr>
                    <p:cNvPr id="28" name="Picture 27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26" b="71026" l="2889" r="98222">
                                  <a14:foregroundMark x1="60000" y1="19231" x2="60000" y2="19231"/>
                                  <a14:foregroundMark x1="51778" y1="21026" x2="51778" y2="2102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069" b="28418"/>
                    <a:stretch/>
                  </p:blipFill>
                  <p:spPr>
                    <a:xfrm>
                      <a:off x="4263454" y="2422186"/>
                      <a:ext cx="1673440" cy="108221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26" b="71026" l="2889" r="98222">
                                  <a14:foregroundMark x1="60000" y1="19231" x2="60000" y2="19231"/>
                                  <a14:foregroundMark x1="51778" y1="21026" x2="51778" y2="2102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069" b="28418"/>
                    <a:stretch/>
                  </p:blipFill>
                  <p:spPr>
                    <a:xfrm>
                      <a:off x="4263454" y="3279275"/>
                      <a:ext cx="1673440" cy="108221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26" b="71026" l="2889" r="98222">
                                  <a14:foregroundMark x1="60000" y1="19231" x2="60000" y2="19231"/>
                                  <a14:foregroundMark x1="51778" y1="21026" x2="51778" y2="2102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069" b="28418"/>
                    <a:stretch/>
                  </p:blipFill>
                  <p:spPr>
                    <a:xfrm>
                      <a:off x="4237323" y="4173588"/>
                      <a:ext cx="1673441" cy="10822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0" name="Picture 49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26" b="71026" l="2889" r="98222">
                                <a14:foregroundMark x1="60000" y1="19231" x2="60000" y2="19231"/>
                                <a14:foregroundMark x1="51778" y1="21026" x2="51778" y2="210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69" b="28418"/>
                  <a:stretch/>
                </p:blipFill>
                <p:spPr>
                  <a:xfrm flipH="1">
                    <a:off x="10427089" y="3383236"/>
                    <a:ext cx="1632693" cy="94360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26" b="71026" l="2889" r="98222">
                              <a14:foregroundMark x1="60000" y1="19231" x2="60000" y2="19231"/>
                              <a14:foregroundMark x1="51778" y1="21026" x2="51778" y2="2102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" b="28418"/>
                <a:stretch/>
              </p:blipFill>
              <p:spPr>
                <a:xfrm flipH="1">
                  <a:off x="10462337" y="3148760"/>
                  <a:ext cx="1424119" cy="765497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945718" y="4149854"/>
                <a:ext cx="3442649" cy="960123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20338" b="7911"/>
          <a:stretch/>
        </p:blipFill>
        <p:spPr>
          <a:xfrm>
            <a:off x="-53341" y="194046"/>
            <a:ext cx="5582122" cy="2252948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9756" t="18037" r="5756" b="5784"/>
          <a:stretch/>
        </p:blipFill>
        <p:spPr>
          <a:xfrm>
            <a:off x="8453074" y="194046"/>
            <a:ext cx="3651653" cy="18520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6" name="Striped Right Arrow 5"/>
          <p:cNvSpPr/>
          <p:nvPr/>
        </p:nvSpPr>
        <p:spPr>
          <a:xfrm>
            <a:off x="2110740" y="2919678"/>
            <a:ext cx="9464040" cy="1092961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/>
              <a:t>20 تا 30 سال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787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674006" y="255399"/>
            <a:ext cx="7559039" cy="1168199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4000">
                <a:srgbClr val="002060"/>
              </a:gs>
              <a:gs pos="70000">
                <a:srgbClr val="E8909A"/>
              </a:gs>
              <a:gs pos="41579">
                <a:srgbClr val="8FA5CB"/>
              </a:gs>
              <a:gs pos="23000">
                <a:schemeClr val="accent5">
                  <a:lumMod val="75000"/>
                </a:schemeClr>
              </a:gs>
              <a:gs pos="84000">
                <a:srgbClr val="FF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 گام هفتم : تشخیص</a:t>
            </a:r>
            <a:endParaRPr lang="fa-IR" sz="8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9260" y="1546163"/>
            <a:ext cx="11291240" cy="4722650"/>
            <a:chOff x="123520" y="1127816"/>
            <a:chExt cx="12068480" cy="5370294"/>
          </a:xfrm>
        </p:grpSpPr>
        <p:sp>
          <p:nvSpPr>
            <p:cNvPr id="35" name="Flowchart: Process 34"/>
            <p:cNvSpPr/>
            <p:nvPr/>
          </p:nvSpPr>
          <p:spPr>
            <a:xfrm>
              <a:off x="12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200" dirty="0">
                  <a:cs typeface="2  Titr" panose="00000700000000000000" pitchFamily="2" charset="-78"/>
                </a:rPr>
                <a:t>مقدمه</a:t>
              </a:r>
            </a:p>
          </p:txBody>
        </p:sp>
        <p:sp>
          <p:nvSpPr>
            <p:cNvPr id="36" name="Flowchart: Process 35"/>
            <p:cNvSpPr/>
            <p:nvPr/>
          </p:nvSpPr>
          <p:spPr>
            <a:xfrm>
              <a:off x="3003520" y="399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بیماری عفونی</a:t>
              </a:r>
            </a:p>
          </p:txBody>
        </p:sp>
        <p:sp>
          <p:nvSpPr>
            <p:cNvPr id="55" name="Flowchart: Process 54"/>
            <p:cNvSpPr/>
            <p:nvPr/>
          </p:nvSpPr>
          <p:spPr>
            <a:xfrm>
              <a:off x="4443520" y="328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عامل بیماریزا</a:t>
              </a:r>
            </a:p>
          </p:txBody>
        </p:sp>
        <p:sp>
          <p:nvSpPr>
            <p:cNvPr id="56" name="Flowchart: Process 55"/>
            <p:cNvSpPr/>
            <p:nvPr/>
          </p:nvSpPr>
          <p:spPr>
            <a:xfrm>
              <a:off x="5883520" y="256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راه انتقال</a:t>
              </a:r>
            </a:p>
          </p:txBody>
        </p:sp>
        <p:sp>
          <p:nvSpPr>
            <p:cNvPr id="57" name="Flowchart: Process 56"/>
            <p:cNvSpPr/>
            <p:nvPr/>
          </p:nvSpPr>
          <p:spPr>
            <a:xfrm>
              <a:off x="7323520" y="184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بیماریزایی و علایم</a:t>
              </a:r>
            </a:p>
          </p:txBody>
        </p:sp>
        <p:sp>
          <p:nvSpPr>
            <p:cNvPr id="58" name="Flowchart: Process 57"/>
            <p:cNvSpPr/>
            <p:nvPr/>
          </p:nvSpPr>
          <p:spPr>
            <a:xfrm>
              <a:off x="8763520" y="112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تشخیص</a:t>
              </a:r>
            </a:p>
          </p:txBody>
        </p:sp>
        <p:sp>
          <p:nvSpPr>
            <p:cNvPr id="59" name="Flowchart: Process 58"/>
            <p:cNvSpPr/>
            <p:nvPr/>
          </p:nvSpPr>
          <p:spPr>
            <a:xfrm>
              <a:off x="1563520" y="471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سیستم ایمنی</a:t>
              </a:r>
            </a:p>
          </p:txBody>
        </p:sp>
        <p:sp>
          <p:nvSpPr>
            <p:cNvPr id="60" name="Flowchart: Process 59"/>
            <p:cNvSpPr/>
            <p:nvPr/>
          </p:nvSpPr>
          <p:spPr>
            <a:xfrm>
              <a:off x="10203520" y="1135416"/>
              <a:ext cx="1988480" cy="5020238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3200" dirty="0">
                <a:cs typeface="2  Titr" panose="00000700000000000000" pitchFamily="2" charset="-78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1563520" y="5435655"/>
              <a:ext cx="1440000" cy="1062455"/>
              <a:chOff x="1563520" y="5435655"/>
              <a:chExt cx="1440000" cy="1062455"/>
            </a:xfrm>
          </p:grpSpPr>
          <p:sp>
            <p:nvSpPr>
              <p:cNvPr id="62" name="Flowchart: Process 61"/>
              <p:cNvSpPr/>
              <p:nvPr/>
            </p:nvSpPr>
            <p:spPr>
              <a:xfrm>
                <a:off x="1563520" y="5435655"/>
                <a:ext cx="1440000" cy="72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63" name="Straight Arrow Connector 62"/>
              <p:cNvCxnSpPr>
                <a:stCxn id="62" idx="0"/>
                <a:endCxn id="62" idx="2"/>
              </p:cNvCxnSpPr>
              <p:nvPr/>
            </p:nvCxnSpPr>
            <p:spPr>
              <a:xfrm>
                <a:off x="2283520" y="5435655"/>
                <a:ext cx="0" cy="72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 rot="16200000">
                <a:off x="1506360" y="5810524"/>
                <a:ext cx="100584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16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3003520" y="4715655"/>
              <a:ext cx="1440000" cy="1440000"/>
              <a:chOff x="3003520" y="4715655"/>
              <a:chExt cx="1440000" cy="1440000"/>
            </a:xfrm>
          </p:grpSpPr>
          <p:sp>
            <p:nvSpPr>
              <p:cNvPr id="66" name="Flowchart: Process 65"/>
              <p:cNvSpPr/>
              <p:nvPr/>
            </p:nvSpPr>
            <p:spPr>
              <a:xfrm>
                <a:off x="3003520" y="4715655"/>
                <a:ext cx="1440000" cy="144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67" name="Straight Arrow Connector 66"/>
              <p:cNvCxnSpPr>
                <a:stCxn id="36" idx="2"/>
                <a:endCxn id="66" idx="2"/>
              </p:cNvCxnSpPr>
              <p:nvPr/>
            </p:nvCxnSpPr>
            <p:spPr>
              <a:xfrm>
                <a:off x="3723520" y="4715655"/>
                <a:ext cx="0" cy="144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 rot="16200000">
                <a:off x="2790680" y="5308787"/>
                <a:ext cx="1253919" cy="42765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0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4443520" y="3995655"/>
              <a:ext cx="1440000" cy="2160000"/>
              <a:chOff x="4443520" y="3995655"/>
              <a:chExt cx="1440000" cy="2160000"/>
            </a:xfrm>
          </p:grpSpPr>
          <p:sp>
            <p:nvSpPr>
              <p:cNvPr id="82" name="Flowchart: Process 81"/>
              <p:cNvSpPr/>
              <p:nvPr/>
            </p:nvSpPr>
            <p:spPr>
              <a:xfrm>
                <a:off x="4443520" y="3995655"/>
                <a:ext cx="1440000" cy="216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83" name="Straight Arrow Connector 82"/>
              <p:cNvCxnSpPr>
                <a:stCxn id="55" idx="2"/>
                <a:endCxn id="82" idx="2"/>
              </p:cNvCxnSpPr>
              <p:nvPr/>
            </p:nvCxnSpPr>
            <p:spPr>
              <a:xfrm>
                <a:off x="5163520" y="4007816"/>
                <a:ext cx="0" cy="214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 rot="16200000">
                <a:off x="4199385" y="4889078"/>
                <a:ext cx="1253919" cy="55923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8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5863625" y="3281735"/>
              <a:ext cx="1459895" cy="2873919"/>
              <a:chOff x="5863625" y="3281735"/>
              <a:chExt cx="1459895" cy="2873919"/>
            </a:xfrm>
          </p:grpSpPr>
          <p:sp>
            <p:nvSpPr>
              <p:cNvPr id="86" name="Flowchart: Process 85"/>
              <p:cNvSpPr/>
              <p:nvPr/>
            </p:nvSpPr>
            <p:spPr>
              <a:xfrm>
                <a:off x="5883520" y="3287815"/>
                <a:ext cx="1440000" cy="286783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87" name="Straight Arrow Connector 86"/>
              <p:cNvCxnSpPr/>
              <p:nvPr/>
            </p:nvCxnSpPr>
            <p:spPr>
              <a:xfrm>
                <a:off x="6603520" y="3281735"/>
                <a:ext cx="0" cy="286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 rot="16200000">
                <a:off x="5438916" y="4598327"/>
                <a:ext cx="1557304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36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7216818" y="2561735"/>
              <a:ext cx="1546702" cy="3593919"/>
              <a:chOff x="7216818" y="2561735"/>
              <a:chExt cx="1546702" cy="3593919"/>
            </a:xfrm>
          </p:grpSpPr>
          <p:sp>
            <p:nvSpPr>
              <p:cNvPr id="90" name="Flowchart: Process 89"/>
              <p:cNvSpPr/>
              <p:nvPr/>
            </p:nvSpPr>
            <p:spPr>
              <a:xfrm>
                <a:off x="7323520" y="2561735"/>
                <a:ext cx="1440000" cy="359391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91" name="Straight Arrow Connector 90"/>
              <p:cNvCxnSpPr>
                <a:stCxn id="57" idx="2"/>
                <a:endCxn id="90" idx="2"/>
              </p:cNvCxnSpPr>
              <p:nvPr/>
            </p:nvCxnSpPr>
            <p:spPr>
              <a:xfrm>
                <a:off x="8043520" y="2567816"/>
                <a:ext cx="0" cy="3587838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/>
              <p:cNvSpPr txBox="1"/>
              <p:nvPr/>
            </p:nvSpPr>
            <p:spPr>
              <a:xfrm rot="16200000">
                <a:off x="6547372" y="4489142"/>
                <a:ext cx="2161297" cy="8224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44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8544317" y="1847816"/>
              <a:ext cx="1659203" cy="4307838"/>
              <a:chOff x="8544317" y="1847816"/>
              <a:chExt cx="1659203" cy="4307838"/>
            </a:xfrm>
          </p:grpSpPr>
          <p:sp>
            <p:nvSpPr>
              <p:cNvPr id="94" name="Flowchart: Process 93"/>
              <p:cNvSpPr/>
              <p:nvPr/>
            </p:nvSpPr>
            <p:spPr>
              <a:xfrm>
                <a:off x="8763520" y="1850856"/>
                <a:ext cx="1440000" cy="4304798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95" name="Straight Arrow Connector 94"/>
              <p:cNvCxnSpPr>
                <a:stCxn id="58" idx="2"/>
                <a:endCxn id="94" idx="2"/>
              </p:cNvCxnSpPr>
              <p:nvPr/>
            </p:nvCxnSpPr>
            <p:spPr>
              <a:xfrm>
                <a:off x="9483520" y="1847816"/>
                <a:ext cx="0" cy="4307838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 rot="16200000">
                <a:off x="7814186" y="4263974"/>
                <a:ext cx="2447150" cy="98688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54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082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243839" y="152740"/>
            <a:ext cx="9509761" cy="146715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روش تشخیص بیماریهای عفونی-شک </a:t>
            </a:r>
          </a:p>
        </p:txBody>
      </p:sp>
      <p:sp>
        <p:nvSpPr>
          <p:cNvPr id="6" name="Rectangle 5"/>
          <p:cNvSpPr/>
          <p:nvPr/>
        </p:nvSpPr>
        <p:spPr>
          <a:xfrm>
            <a:off x="9923721" y="163033"/>
            <a:ext cx="1998921" cy="152765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3962" y="318977"/>
            <a:ext cx="1332088" cy="11346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545" y="2024747"/>
            <a:ext cx="1291505" cy="1320593"/>
          </a:xfrm>
          <a:prstGeom prst="rect">
            <a:avLst/>
          </a:prstGeom>
        </p:spPr>
      </p:pic>
      <p:sp>
        <p:nvSpPr>
          <p:cNvPr id="10" name="Striped Right Arrow 9"/>
          <p:cNvSpPr/>
          <p:nvPr/>
        </p:nvSpPr>
        <p:spPr>
          <a:xfrm rot="10800000">
            <a:off x="7184562" y="2430378"/>
            <a:ext cx="2416629" cy="1041004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70" y="4284916"/>
            <a:ext cx="2035668" cy="20356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8" b="97692" l="2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92" y="4121493"/>
            <a:ext cx="1526778" cy="2004861"/>
          </a:xfrm>
          <a:prstGeom prst="rect">
            <a:avLst/>
          </a:prstGeom>
          <a:noFill/>
        </p:spPr>
      </p:pic>
      <p:sp>
        <p:nvSpPr>
          <p:cNvPr id="13" name="Striped Right Arrow 12"/>
          <p:cNvSpPr/>
          <p:nvPr/>
        </p:nvSpPr>
        <p:spPr>
          <a:xfrm rot="10800000">
            <a:off x="2367386" y="4665931"/>
            <a:ext cx="2416629" cy="1033735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foregroundMark x1="44154" y1="18099" x2="44154" y2="18099"/>
                        <a14:foregroundMark x1="41385" y1="21818" x2="41385" y2="21818"/>
                        <a14:foregroundMark x1="42462" y1="26942" x2="42462" y2="26942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 flipH="1">
            <a:off x="4784016" y="1646326"/>
            <a:ext cx="2304676" cy="20674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69" b="90000" l="7923" r="90000">
                        <a14:foregroundMark x1="44846" y1="38077" x2="44846" y2="38077"/>
                        <a14:foregroundMark x1="43077" y1="39462" x2="40769" y2="40769"/>
                        <a14:foregroundMark x1="53692" y1="41154" x2="53692" y2="41154"/>
                        <a14:foregroundMark x1="53462" y1="38846" x2="53462" y2="38846"/>
                        <a14:foregroundMark x1="47538" y1="23308" x2="47538" y2="23308"/>
                        <a14:foregroundMark x1="43692" y1="28462" x2="43692" y2="28462"/>
                        <a14:foregroundMark x1="39231" y1="19231" x2="39231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793"/>
            <a:ext cx="2854506" cy="265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9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243839" y="152740"/>
            <a:ext cx="9509761" cy="146715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روش تشخیص بیماریهای عفونی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1" y="1874263"/>
            <a:ext cx="3863340" cy="4248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695" y="1922791"/>
            <a:ext cx="3759966" cy="41517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9923721" y="163033"/>
            <a:ext cx="1998921" cy="152765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3962" y="318977"/>
            <a:ext cx="1332088" cy="11346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28150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35" y="1922790"/>
            <a:ext cx="3759966" cy="415171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028916" y="193341"/>
            <a:ext cx="1835889" cy="145228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78" y="354170"/>
            <a:ext cx="1173963" cy="10152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356862" y="280349"/>
            <a:ext cx="9506573" cy="13255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تشخیص بیماری عفونی اچ آی وی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33" y="3402401"/>
            <a:ext cx="1908810" cy="25028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126" y="2789312"/>
            <a:ext cx="2082855" cy="17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8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1" b="13924"/>
          <a:stretch/>
        </p:blipFill>
        <p:spPr>
          <a:xfrm>
            <a:off x="7417927" y="1609795"/>
            <a:ext cx="2990670" cy="2408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4167" t="8022" r="3839" b="16374"/>
          <a:stretch/>
        </p:blipFill>
        <p:spPr>
          <a:xfrm>
            <a:off x="6502056" y="4018537"/>
            <a:ext cx="5180863" cy="16731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43" y="1552222"/>
            <a:ext cx="5362484" cy="45455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/>
          <a:srcRect l="2891" b="21448"/>
          <a:stretch/>
        </p:blipFill>
        <p:spPr>
          <a:xfrm>
            <a:off x="369651" y="171829"/>
            <a:ext cx="11396509" cy="134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5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81" y="1504543"/>
            <a:ext cx="6058970" cy="47532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774" l="0" r="100000">
                        <a14:foregroundMark x1="88485" y1="68100" x2="88485" y2="68100"/>
                        <a14:foregroundMark x1="25455" y1="78853" x2="25455" y2="78853"/>
                        <a14:foregroundMark x1="19394" y1="70251" x2="19394" y2="70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16" y="1713581"/>
            <a:ext cx="2933552" cy="2477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464267" y="4493779"/>
            <a:ext cx="522747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1">
            <a:spAutoFit/>
          </a:bodyPr>
          <a:lstStyle/>
          <a:p>
            <a:pPr algn="ctr"/>
            <a:r>
              <a:rPr lang="fa-IR" sz="4000" dirty="0">
                <a:solidFill>
                  <a:schemeClr val="accent2">
                    <a:lumMod val="75000"/>
                  </a:schemeClr>
                </a:solidFill>
                <a:cs typeface="2  Titr" panose="00000700000000000000" pitchFamily="2" charset="-78"/>
              </a:rPr>
              <a:t>عفونت اچ آی وی</a:t>
            </a:r>
          </a:p>
          <a:p>
            <a:pPr algn="ctr"/>
            <a:r>
              <a:rPr lang="fa-IR" sz="4000" dirty="0">
                <a:solidFill>
                  <a:schemeClr val="accent2">
                    <a:lumMod val="75000"/>
                  </a:schemeClr>
                </a:solidFill>
                <a:cs typeface="2  Titr" panose="00000700000000000000" pitchFamily="2" charset="-78"/>
              </a:rPr>
              <a:t>علامت منفی –آزمایش مثبت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1168" y="3356043"/>
            <a:ext cx="1370575" cy="1137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527" b="20757"/>
          <a:stretch/>
        </p:blipFill>
        <p:spPr>
          <a:xfrm>
            <a:off x="369861" y="147007"/>
            <a:ext cx="11321882" cy="13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7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464267" y="4493779"/>
            <a:ext cx="5227477" cy="1323439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1">
            <a:spAutoFit/>
          </a:bodyPr>
          <a:lstStyle/>
          <a:p>
            <a:pPr algn="ctr"/>
            <a:r>
              <a:rPr lang="fa-IR" sz="4000" dirty="0">
                <a:solidFill>
                  <a:srgbClr val="FF0000"/>
                </a:solidFill>
                <a:cs typeface="2  Titr" panose="00000700000000000000" pitchFamily="2" charset="-78"/>
              </a:rPr>
              <a:t>مرحله ایدز</a:t>
            </a:r>
          </a:p>
          <a:p>
            <a:pPr algn="ctr"/>
            <a:r>
              <a:rPr lang="fa-IR" sz="4000" dirty="0">
                <a:solidFill>
                  <a:srgbClr val="FF0000"/>
                </a:solidFill>
                <a:cs typeface="2  Titr" panose="00000700000000000000" pitchFamily="2" charset="-78"/>
              </a:rPr>
              <a:t>علامت مثبت –آزمایش مثبت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012" y="1191851"/>
            <a:ext cx="3482502" cy="3301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100642" y="1509572"/>
            <a:ext cx="6131610" cy="4461268"/>
            <a:chOff x="165844" y="216403"/>
            <a:chExt cx="6131610" cy="4461268"/>
          </a:xfrm>
        </p:grpSpPr>
        <p:grpSp>
          <p:nvGrpSpPr>
            <p:cNvPr id="13" name="Group 12"/>
            <p:cNvGrpSpPr/>
            <p:nvPr/>
          </p:nvGrpSpPr>
          <p:grpSpPr>
            <a:xfrm>
              <a:off x="165844" y="216403"/>
              <a:ext cx="5495914" cy="4188439"/>
              <a:chOff x="157762" y="53126"/>
              <a:chExt cx="8301114" cy="6639065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647" b="94118" l="5588" r="97059">
                            <a14:foregroundMark x1="89706" y1="29412" x2="89706" y2="29412"/>
                            <a14:foregroundMark x1="72647" y1="23529" x2="72647" y2="23529"/>
                            <a14:backgroundMark x1="75000" y1="48235" x2="75000" y2="48235"/>
                            <a14:backgroundMark x1="69706" y1="43235" x2="69706" y2="43235"/>
                            <a14:backgroundMark x1="85000" y1="52647" x2="85000" y2="5264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3488" y="670940"/>
                <a:ext cx="1694235" cy="1694234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9368" y="53126"/>
                <a:ext cx="1474927" cy="1474927"/>
              </a:xfrm>
              <a:prstGeom prst="rect">
                <a:avLst/>
              </a:prstGeom>
            </p:spPr>
          </p:pic>
          <p:grpSp>
            <p:nvGrpSpPr>
              <p:cNvPr id="26" name="Group 25"/>
              <p:cNvGrpSpPr/>
              <p:nvPr/>
            </p:nvGrpSpPr>
            <p:grpSpPr>
              <a:xfrm>
                <a:off x="274493" y="598038"/>
                <a:ext cx="7057303" cy="5447528"/>
                <a:chOff x="-38987" y="745763"/>
                <a:chExt cx="7057303" cy="5447528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-38987" y="745763"/>
                  <a:ext cx="5050906" cy="3608847"/>
                  <a:chOff x="4403828" y="1400700"/>
                  <a:chExt cx="5050906" cy="3608847"/>
                </a:xfrm>
              </p:grpSpPr>
              <p:pic>
                <p:nvPicPr>
                  <p:cNvPr id="46" name="Picture 45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65832" y="1400700"/>
                    <a:ext cx="1588902" cy="1533130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7333001" y="1880528"/>
                    <a:ext cx="1940334" cy="1221783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00011" y="1694300"/>
                    <a:ext cx="1588902" cy="1533130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6430733" y="2282153"/>
                    <a:ext cx="1940334" cy="1221783"/>
                  </a:xfrm>
                  <a:prstGeom prst="rect">
                    <a:avLst/>
                  </a:prstGeom>
                </p:spPr>
              </p:pic>
              <p:pic>
                <p:nvPicPr>
                  <p:cNvPr id="50" name="Picture 49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5891755" y="2479130"/>
                    <a:ext cx="1940334" cy="1221783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5534614" y="2285677"/>
                    <a:ext cx="1588902" cy="1533130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5073492" y="2984295"/>
                    <a:ext cx="1940334" cy="1221783"/>
                  </a:xfrm>
                  <a:prstGeom prst="rect">
                    <a:avLst/>
                  </a:prstGeom>
                </p:spPr>
              </p:pic>
              <p:pic>
                <p:nvPicPr>
                  <p:cNvPr id="53" name="Picture 52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4721682" y="2970860"/>
                    <a:ext cx="1588902" cy="1533130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53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4403828" y="3787764"/>
                    <a:ext cx="1940334" cy="122178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" name="Group 32"/>
                <p:cNvGrpSpPr/>
                <p:nvPr/>
              </p:nvGrpSpPr>
              <p:grpSpPr>
                <a:xfrm>
                  <a:off x="1343730" y="1887208"/>
                  <a:ext cx="4950278" cy="4306083"/>
                  <a:chOff x="4323057" y="1694300"/>
                  <a:chExt cx="4950278" cy="4306083"/>
                </a:xfrm>
              </p:grpSpPr>
              <p:pic>
                <p:nvPicPr>
                  <p:cNvPr id="38" name="Picture 37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7333001" y="1880528"/>
                    <a:ext cx="1940334" cy="1221783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00011" y="1694300"/>
                    <a:ext cx="1588902" cy="1533130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6215458" y="2228566"/>
                    <a:ext cx="1940334" cy="1221783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5742529" y="2231291"/>
                    <a:ext cx="1588902" cy="1533130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5073492" y="2984295"/>
                    <a:ext cx="1940334" cy="1221783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4721682" y="2970860"/>
                    <a:ext cx="1588902" cy="1533130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4323057" y="3913599"/>
                    <a:ext cx="2103611" cy="1324595"/>
                  </a:xfrm>
                  <a:prstGeom prst="rect">
                    <a:avLst/>
                  </a:prstGeom>
                </p:spPr>
              </p:pic>
              <p:pic>
                <p:nvPicPr>
                  <p:cNvPr id="45" name="Picture 44"/>
                  <p:cNvPicPr>
                    <a:picLocks noChangeAspect="1"/>
                  </p:cNvPicPr>
                  <p:nvPr/>
                </p:nvPicPr>
                <p:blipFill rotWithShape="1"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353" r="14174"/>
                  <a:stretch/>
                </p:blipFill>
                <p:spPr>
                  <a:xfrm flipH="1">
                    <a:off x="4584359" y="4467252"/>
                    <a:ext cx="1008530" cy="15331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4" name="Group 33"/>
                <p:cNvGrpSpPr/>
                <p:nvPr/>
              </p:nvGrpSpPr>
              <p:grpSpPr>
                <a:xfrm>
                  <a:off x="3861632" y="3046400"/>
                  <a:ext cx="3156684" cy="2099214"/>
                  <a:chOff x="4517570" y="2314700"/>
                  <a:chExt cx="3156684" cy="209921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5733920" y="2314700"/>
                    <a:ext cx="1940334" cy="1221783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5107570" y="2400550"/>
                    <a:ext cx="1588902" cy="1533130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 rotWithShape="1"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4517570" y="3192131"/>
                    <a:ext cx="1940334" cy="122178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102995" y="4925491"/>
                <a:ext cx="1766700" cy="176670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50466" flipH="1">
                <a:off x="157762" y="4473343"/>
                <a:ext cx="1783508" cy="1783507"/>
              </a:xfrm>
              <a:prstGeom prst="rect">
                <a:avLst/>
              </a:prstGeom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7164352" y="2339518"/>
                <a:ext cx="1294524" cy="1407042"/>
                <a:chOff x="8805582" y="3495532"/>
                <a:chExt cx="2239214" cy="2239214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692" b="97846" l="6538" r="96077">
                              <a14:foregroundMark x1="37538" y1="15385" x2="37538" y2="15385"/>
                              <a14:foregroundMark x1="36462" y1="14538" x2="36462" y2="14538"/>
                              <a14:foregroundMark x1="29846" y1="36385" x2="29846" y2="36385"/>
                              <a14:foregroundMark x1="26231" y1="37538" x2="26231" y2="37538"/>
                              <a14:backgroundMark x1="37308" y1="49846" x2="37308" y2="49846"/>
                              <a14:backgroundMark x1="38231" y1="18615" x2="38231" y2="18615"/>
                              <a14:backgroundMark x1="36462" y1="24385" x2="36462" y2="24385"/>
                              <a14:backgroundMark x1="40308" y1="28231" x2="40308" y2="27692"/>
                              <a14:backgroundMark x1="25000" y1="69692" x2="25000" y2="69692"/>
                              <a14:backgroundMark x1="22308" y1="65462" x2="22308" y2="654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05582" y="3495532"/>
                  <a:ext cx="2239214" cy="2239214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450" t="6765" r="10865" b="7451"/>
                <a:stretch/>
              </p:blipFill>
              <p:spPr>
                <a:xfrm>
                  <a:off x="8956141" y="4012969"/>
                  <a:ext cx="1212008" cy="146884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" name="Group 16"/>
            <p:cNvGrpSpPr/>
            <p:nvPr/>
          </p:nvGrpSpPr>
          <p:grpSpPr>
            <a:xfrm>
              <a:off x="3367762" y="2474132"/>
              <a:ext cx="2929692" cy="2203539"/>
              <a:chOff x="3366803" y="2388141"/>
              <a:chExt cx="2929692" cy="220353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747734" y="2388141"/>
                <a:ext cx="1548761" cy="1467750"/>
                <a:chOff x="4730015" y="421795"/>
                <a:chExt cx="6602838" cy="6169446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692" b="97846" l="6538" r="96077">
                              <a14:foregroundMark x1="37538" y1="15385" x2="37538" y2="15385"/>
                              <a14:foregroundMark x1="36462" y1="14538" x2="36462" y2="14538"/>
                              <a14:foregroundMark x1="22154" y1="41462" x2="22154" y2="41462"/>
                              <a14:backgroundMark x1="38692" y1="16154" x2="38692" y2="16154"/>
                              <a14:backgroundMark x1="38462" y1="16154" x2="40231" y2="47231"/>
                              <a14:backgroundMark x1="32692" y1="43308" x2="32692" y2="43308"/>
                              <a14:backgroundMark x1="32846" y1="43462" x2="32231" y2="6584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32806" y="421795"/>
                  <a:ext cx="6100047" cy="6100047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6692" b="94615" l="6692" r="93846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0015" y="2202189"/>
                  <a:ext cx="5560952" cy="4389052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 18"/>
              <p:cNvGrpSpPr/>
              <p:nvPr/>
            </p:nvGrpSpPr>
            <p:grpSpPr>
              <a:xfrm>
                <a:off x="3366803" y="3278826"/>
                <a:ext cx="1211881" cy="1312854"/>
                <a:chOff x="8026043" y="2841108"/>
                <a:chExt cx="2299122" cy="2337429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692" b="97846" l="6538" r="96077">
                              <a14:foregroundMark x1="37538" y1="15385" x2="37538" y2="15385"/>
                              <a14:foregroundMark x1="36462" y1="14538" x2="36462" y2="14538"/>
                              <a14:foregroundMark x1="29846" y1="36385" x2="29846" y2="36385"/>
                              <a14:foregroundMark x1="26231" y1="37538" x2="26231" y2="37538"/>
                              <a14:backgroundMark x1="37308" y1="49846" x2="37308" y2="49846"/>
                              <a14:backgroundMark x1="38231" y1="18615" x2="38231" y2="18615"/>
                              <a14:backgroundMark x1="36462" y1="24385" x2="36462" y2="24385"/>
                              <a14:backgroundMark x1="40308" y1="28231" x2="40308" y2="27692"/>
                              <a14:backgroundMark x1="25000" y1="69692" x2="25000" y2="69692"/>
                              <a14:backgroundMark x1="22308" y1="65462" x2="22308" y2="654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85951" y="2841108"/>
                  <a:ext cx="2239214" cy="2239214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0" b="90000" l="2023" r="89884">
                              <a14:backgroundMark x1="49711" y1="48723" x2="49711" y2="48723"/>
                              <a14:backgroundMark x1="72543" y1="50000" x2="72543" y2="50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26043" y="2956942"/>
                  <a:ext cx="1461096" cy="2221595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4205" y="1169813"/>
            <a:ext cx="6559865" cy="495038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26326" y="3304499"/>
            <a:ext cx="1165417" cy="1193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7"/>
          <a:srcRect l="3445" r="1317" b="21324"/>
          <a:stretch/>
        </p:blipFill>
        <p:spPr>
          <a:xfrm>
            <a:off x="512902" y="128545"/>
            <a:ext cx="11177081" cy="12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03" y="1316553"/>
            <a:ext cx="10900593" cy="4224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497" y="83759"/>
            <a:ext cx="7895004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2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674006" y="255399"/>
            <a:ext cx="7559039" cy="1168199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4000">
                <a:srgbClr val="002060"/>
              </a:gs>
              <a:gs pos="70000">
                <a:srgbClr val="E8909A"/>
              </a:gs>
              <a:gs pos="41579">
                <a:srgbClr val="8FA5CB"/>
              </a:gs>
              <a:gs pos="23000">
                <a:schemeClr val="accent5">
                  <a:lumMod val="75000"/>
                </a:schemeClr>
              </a:gs>
              <a:gs pos="84000">
                <a:srgbClr val="FF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1" anchor="ctr">
            <a:normAutofit fontScale="92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 گام هشتم : مراقبت درمان و پیشگیری</a:t>
            </a:r>
            <a:endParaRPr lang="fa-IR" sz="8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0100" y="1189555"/>
            <a:ext cx="11291240" cy="5074512"/>
            <a:chOff x="123520" y="407816"/>
            <a:chExt cx="12068480" cy="6090294"/>
          </a:xfrm>
        </p:grpSpPr>
        <p:sp>
          <p:nvSpPr>
            <p:cNvPr id="37" name="Flowchart: Process 36"/>
            <p:cNvSpPr/>
            <p:nvPr/>
          </p:nvSpPr>
          <p:spPr>
            <a:xfrm>
              <a:off x="12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200" dirty="0">
                  <a:cs typeface="2  Titr" panose="00000700000000000000" pitchFamily="2" charset="-78"/>
                </a:rPr>
                <a:t>مقدمه</a:t>
              </a:r>
            </a:p>
          </p:txBody>
        </p:sp>
        <p:sp>
          <p:nvSpPr>
            <p:cNvPr id="38" name="Flowchart: Process 37"/>
            <p:cNvSpPr/>
            <p:nvPr/>
          </p:nvSpPr>
          <p:spPr>
            <a:xfrm>
              <a:off x="3003520" y="399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بیماری عفونی</a:t>
              </a:r>
            </a:p>
          </p:txBody>
        </p:sp>
        <p:sp>
          <p:nvSpPr>
            <p:cNvPr id="39" name="Flowchart: Process 38"/>
            <p:cNvSpPr/>
            <p:nvPr/>
          </p:nvSpPr>
          <p:spPr>
            <a:xfrm>
              <a:off x="4443520" y="328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عامل بیماریزا</a:t>
              </a:r>
            </a:p>
          </p:txBody>
        </p:sp>
        <p:sp>
          <p:nvSpPr>
            <p:cNvPr id="40" name="Flowchart: Process 39"/>
            <p:cNvSpPr/>
            <p:nvPr/>
          </p:nvSpPr>
          <p:spPr>
            <a:xfrm>
              <a:off x="5883520" y="256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راه انتقال</a:t>
              </a:r>
            </a:p>
          </p:txBody>
        </p:sp>
        <p:sp>
          <p:nvSpPr>
            <p:cNvPr id="41" name="Flowchart: Process 40"/>
            <p:cNvSpPr/>
            <p:nvPr/>
          </p:nvSpPr>
          <p:spPr>
            <a:xfrm>
              <a:off x="7323520" y="184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بیماریزایی و علایم</a:t>
              </a:r>
            </a:p>
          </p:txBody>
        </p:sp>
        <p:sp>
          <p:nvSpPr>
            <p:cNvPr id="42" name="Flowchart: Process 41"/>
            <p:cNvSpPr/>
            <p:nvPr/>
          </p:nvSpPr>
          <p:spPr>
            <a:xfrm>
              <a:off x="8763520" y="112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تشخیص</a:t>
              </a:r>
            </a:p>
          </p:txBody>
        </p:sp>
        <p:sp>
          <p:nvSpPr>
            <p:cNvPr id="43" name="Flowchart: Process 42"/>
            <p:cNvSpPr/>
            <p:nvPr/>
          </p:nvSpPr>
          <p:spPr>
            <a:xfrm>
              <a:off x="10203520" y="407816"/>
              <a:ext cx="198848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مراقبت و درمان و پیشگیری</a:t>
              </a:r>
            </a:p>
          </p:txBody>
        </p:sp>
        <p:sp>
          <p:nvSpPr>
            <p:cNvPr id="44" name="Flowchart: Process 43"/>
            <p:cNvSpPr/>
            <p:nvPr/>
          </p:nvSpPr>
          <p:spPr>
            <a:xfrm>
              <a:off x="1563520" y="471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>
                  <a:cs typeface="2  Titr" panose="00000700000000000000" pitchFamily="2" charset="-78"/>
                </a:rPr>
                <a:t>سیستم ایمنی</a:t>
              </a:r>
            </a:p>
          </p:txBody>
        </p:sp>
        <p:sp>
          <p:nvSpPr>
            <p:cNvPr id="45" name="Flowchart: Process 44"/>
            <p:cNvSpPr/>
            <p:nvPr/>
          </p:nvSpPr>
          <p:spPr>
            <a:xfrm>
              <a:off x="10203520" y="1135416"/>
              <a:ext cx="1988480" cy="5020238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3200" dirty="0">
                <a:cs typeface="2  Titr" panose="00000700000000000000" pitchFamily="2" charset="-78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563520" y="5435655"/>
              <a:ext cx="1440000" cy="1062455"/>
              <a:chOff x="1563520" y="5435655"/>
              <a:chExt cx="1440000" cy="1062455"/>
            </a:xfrm>
          </p:grpSpPr>
          <p:sp>
            <p:nvSpPr>
              <p:cNvPr id="47" name="Flowchart: Process 46"/>
              <p:cNvSpPr/>
              <p:nvPr/>
            </p:nvSpPr>
            <p:spPr>
              <a:xfrm>
                <a:off x="1563520" y="5435655"/>
                <a:ext cx="1440000" cy="72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48" name="Straight Arrow Connector 47"/>
              <p:cNvCxnSpPr>
                <a:stCxn id="47" idx="0"/>
                <a:endCxn id="47" idx="2"/>
              </p:cNvCxnSpPr>
              <p:nvPr/>
            </p:nvCxnSpPr>
            <p:spPr>
              <a:xfrm>
                <a:off x="2283520" y="5435655"/>
                <a:ext cx="0" cy="72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 rot="16200000">
                <a:off x="1506360" y="5810524"/>
                <a:ext cx="100584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16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003520" y="4715655"/>
              <a:ext cx="1440000" cy="1440000"/>
              <a:chOff x="3003520" y="4715655"/>
              <a:chExt cx="1440000" cy="1440000"/>
            </a:xfrm>
          </p:grpSpPr>
          <p:sp>
            <p:nvSpPr>
              <p:cNvPr id="51" name="Flowchart: Process 50"/>
              <p:cNvSpPr/>
              <p:nvPr/>
            </p:nvSpPr>
            <p:spPr>
              <a:xfrm>
                <a:off x="3003520" y="4715655"/>
                <a:ext cx="1440000" cy="144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52" name="Straight Arrow Connector 51"/>
              <p:cNvCxnSpPr>
                <a:stCxn id="38" idx="2"/>
                <a:endCxn id="51" idx="2"/>
              </p:cNvCxnSpPr>
              <p:nvPr/>
            </p:nvCxnSpPr>
            <p:spPr>
              <a:xfrm>
                <a:off x="3723520" y="4715655"/>
                <a:ext cx="0" cy="144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 rot="16200000">
                <a:off x="2790680" y="5308787"/>
                <a:ext cx="1253919" cy="42765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0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4443520" y="3995655"/>
              <a:ext cx="1440000" cy="2160000"/>
              <a:chOff x="4443520" y="3995655"/>
              <a:chExt cx="1440000" cy="2160000"/>
            </a:xfrm>
          </p:grpSpPr>
          <p:sp>
            <p:nvSpPr>
              <p:cNvPr id="68" name="Flowchart: Process 67"/>
              <p:cNvSpPr/>
              <p:nvPr/>
            </p:nvSpPr>
            <p:spPr>
              <a:xfrm>
                <a:off x="4443520" y="3995655"/>
                <a:ext cx="1440000" cy="216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69" name="Straight Arrow Connector 68"/>
              <p:cNvCxnSpPr>
                <a:stCxn id="39" idx="2"/>
                <a:endCxn id="68" idx="2"/>
              </p:cNvCxnSpPr>
              <p:nvPr/>
            </p:nvCxnSpPr>
            <p:spPr>
              <a:xfrm>
                <a:off x="5163520" y="4007816"/>
                <a:ext cx="0" cy="214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 rot="16200000">
                <a:off x="4199385" y="4889078"/>
                <a:ext cx="1253920" cy="55923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8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5863625" y="3281735"/>
              <a:ext cx="1459895" cy="2873919"/>
              <a:chOff x="5863625" y="3281735"/>
              <a:chExt cx="1459895" cy="2873919"/>
            </a:xfrm>
          </p:grpSpPr>
          <p:sp>
            <p:nvSpPr>
              <p:cNvPr id="72" name="Flowchart: Process 71"/>
              <p:cNvSpPr/>
              <p:nvPr/>
            </p:nvSpPr>
            <p:spPr>
              <a:xfrm>
                <a:off x="5883520" y="3287815"/>
                <a:ext cx="1440000" cy="286783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73" name="Straight Arrow Connector 72"/>
              <p:cNvCxnSpPr/>
              <p:nvPr/>
            </p:nvCxnSpPr>
            <p:spPr>
              <a:xfrm>
                <a:off x="6603520" y="3281735"/>
                <a:ext cx="0" cy="286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/>
              <p:cNvSpPr txBox="1"/>
              <p:nvPr/>
            </p:nvSpPr>
            <p:spPr>
              <a:xfrm rot="16200000">
                <a:off x="5438916" y="4598327"/>
                <a:ext cx="1557304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36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7216818" y="2561735"/>
              <a:ext cx="1546702" cy="3593919"/>
              <a:chOff x="7216818" y="2561735"/>
              <a:chExt cx="1546702" cy="3593919"/>
            </a:xfrm>
          </p:grpSpPr>
          <p:sp>
            <p:nvSpPr>
              <p:cNvPr id="76" name="Flowchart: Process 75"/>
              <p:cNvSpPr/>
              <p:nvPr/>
            </p:nvSpPr>
            <p:spPr>
              <a:xfrm>
                <a:off x="7323520" y="2561735"/>
                <a:ext cx="1440000" cy="359391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77" name="Straight Arrow Connector 76"/>
              <p:cNvCxnSpPr>
                <a:stCxn id="41" idx="2"/>
                <a:endCxn id="76" idx="2"/>
              </p:cNvCxnSpPr>
              <p:nvPr/>
            </p:nvCxnSpPr>
            <p:spPr>
              <a:xfrm>
                <a:off x="8043520" y="2567816"/>
                <a:ext cx="0" cy="3587838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 rot="16200000">
                <a:off x="6552979" y="4483536"/>
                <a:ext cx="2150083" cy="8224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44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8529928" y="1847816"/>
              <a:ext cx="1673592" cy="4307838"/>
              <a:chOff x="8529928" y="1847816"/>
              <a:chExt cx="1673592" cy="4307838"/>
            </a:xfrm>
          </p:grpSpPr>
          <p:sp>
            <p:nvSpPr>
              <p:cNvPr id="97" name="Flowchart: Process 96"/>
              <p:cNvSpPr/>
              <p:nvPr/>
            </p:nvSpPr>
            <p:spPr>
              <a:xfrm>
                <a:off x="8763520" y="1850856"/>
                <a:ext cx="1440000" cy="4304798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98" name="Straight Arrow Connector 97"/>
              <p:cNvCxnSpPr>
                <a:stCxn id="42" idx="2"/>
                <a:endCxn id="97" idx="2"/>
              </p:cNvCxnSpPr>
              <p:nvPr/>
            </p:nvCxnSpPr>
            <p:spPr>
              <a:xfrm>
                <a:off x="9483520" y="1847816"/>
                <a:ext cx="0" cy="4307838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Box 98"/>
              <p:cNvSpPr txBox="1"/>
              <p:nvPr/>
            </p:nvSpPr>
            <p:spPr>
              <a:xfrm rot="16200000">
                <a:off x="7973254" y="4090518"/>
                <a:ext cx="2129012" cy="10156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54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2401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243839" y="152740"/>
            <a:ext cx="9509761" cy="146715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درمان بیماریهای عفونی </a:t>
            </a:r>
          </a:p>
        </p:txBody>
      </p:sp>
      <p:sp>
        <p:nvSpPr>
          <p:cNvPr id="6" name="Rectangle 5"/>
          <p:cNvSpPr/>
          <p:nvPr/>
        </p:nvSpPr>
        <p:spPr>
          <a:xfrm>
            <a:off x="9923721" y="163033"/>
            <a:ext cx="1998921" cy="152765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3962" y="318977"/>
            <a:ext cx="1332088" cy="11346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98" y="2171700"/>
            <a:ext cx="3028102" cy="3122112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84" b="91674" l="769" r="99769">
                        <a14:foregroundMark x1="23846" y1="24041" x2="38538" y2="44808"/>
                        <a14:foregroundMark x1="21846" y1="40599" x2="33615" y2="55098"/>
                        <a14:foregroundMark x1="26769" y1="15341" x2="32615" y2="31244"/>
                        <a14:foregroundMark x1="48385" y1="35547" x2="48385" y2="35547"/>
                        <a14:foregroundMark x1="47231" y1="32086" x2="45923" y2="35828"/>
                        <a14:foregroundMark x1="45077" y1="31244" x2="48231" y2="34051"/>
                        <a14:foregroundMark x1="46769" y1="30589" x2="47154" y2="39102"/>
                        <a14:foregroundMark x1="47769" y1="40786" x2="47769" y2="40786"/>
                        <a14:foregroundMark x1="48615" y1="34612" x2="48154" y2="33770"/>
                        <a14:foregroundMark x1="47000" y1="59682" x2="47000" y2="59682"/>
                        <a14:foregroundMark x1="47769" y1="53601" x2="48615" y2="69130"/>
                        <a14:foregroundMark x1="35692" y1="34144" x2="36846" y2="42283"/>
                        <a14:foregroundMark x1="40385" y1="58653" x2="42846" y2="62208"/>
                        <a14:foregroundMark x1="44538" y1="55940" x2="45769" y2="51543"/>
                        <a14:foregroundMark x1="48769" y1="51169" x2="48769" y2="51169"/>
                        <a14:foregroundMark x1="49923" y1="51543" x2="49923" y2="51543"/>
                        <a14:foregroundMark x1="21000" y1="72404" x2="19923" y2="65108"/>
                        <a14:foregroundMark x1="18308" y1="68849" x2="18308" y2="73152"/>
                        <a14:foregroundMark x1="17692" y1="69878" x2="17462" y2="74369"/>
                        <a14:foregroundMark x1="21077" y1="76146" x2="17538" y2="68943"/>
                        <a14:foregroundMark x1="18154" y1="65575" x2="16923" y2="71843"/>
                        <a14:foregroundMark x1="17538" y1="66137" x2="17538" y2="66137"/>
                        <a14:foregroundMark x1="12923" y1="57156" x2="13000" y2="57156"/>
                        <a14:foregroundMark x1="13000" y1="57156" x2="7846" y2="22825"/>
                        <a14:foregroundMark x1="6385" y1="17493" x2="7462" y2="22077"/>
                        <a14:foregroundMark x1="5615" y1="27315" x2="9846" y2="40131"/>
                        <a14:foregroundMark x1="11538" y1="57156" x2="11538" y2="57156"/>
                        <a14:foregroundMark x1="10462" y1="54818" x2="10462" y2="54818"/>
                        <a14:foregroundMark x1="10769" y1="53601" x2="14385" y2="60337"/>
                        <a14:foregroundMark x1="10462" y1="56314" x2="11923" y2="59869"/>
                        <a14:foregroundMark x1="12000" y1="61085" x2="12000" y2="61085"/>
                        <a14:foregroundMark x1="37692" y1="31244" x2="37692" y2="31244"/>
                        <a14:foregroundMark x1="25308" y1="24509" x2="25308" y2="24509"/>
                        <a14:foregroundMark x1="42231" y1="46024" x2="42231" y2="4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08" y="2264521"/>
            <a:ext cx="3354230" cy="305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29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22654" y="4724481"/>
            <a:ext cx="1607069" cy="1518657"/>
            <a:chOff x="147286" y="4992897"/>
            <a:chExt cx="1418769" cy="151865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08" y="5687992"/>
              <a:ext cx="674760" cy="823562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223" y="5067994"/>
              <a:ext cx="647832" cy="75600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19590" y="5359773"/>
              <a:ext cx="1377432" cy="64368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9798302" y="2553401"/>
            <a:ext cx="2297114" cy="3536036"/>
            <a:chOff x="9849990" y="2908591"/>
            <a:chExt cx="2297114" cy="3536036"/>
          </a:xfrm>
        </p:grpSpPr>
        <p:grpSp>
          <p:nvGrpSpPr>
            <p:cNvPr id="11" name="Group 10"/>
            <p:cNvGrpSpPr/>
            <p:nvPr/>
          </p:nvGrpSpPr>
          <p:grpSpPr>
            <a:xfrm>
              <a:off x="9849990" y="3193746"/>
              <a:ext cx="1453670" cy="3250881"/>
              <a:chOff x="10462337" y="3148760"/>
              <a:chExt cx="1453670" cy="325088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469651" y="3802405"/>
                <a:ext cx="1446356" cy="2597236"/>
                <a:chOff x="10427089" y="3383236"/>
                <a:chExt cx="1658188" cy="3201523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 flipH="1">
                  <a:off x="10427089" y="4114071"/>
                  <a:ext cx="1658188" cy="2470688"/>
                  <a:chOff x="4237323" y="2422186"/>
                  <a:chExt cx="1699571" cy="2833611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26" b="71026" l="2889" r="98222">
                                <a14:foregroundMark x1="60000" y1="19231" x2="60000" y2="19231"/>
                                <a14:foregroundMark x1="51778" y1="21026" x2="51778" y2="210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69" b="28418"/>
                  <a:stretch/>
                </p:blipFill>
                <p:spPr>
                  <a:xfrm>
                    <a:off x="4263454" y="2422186"/>
                    <a:ext cx="1673440" cy="1082210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26" b="71026" l="2889" r="98222">
                                <a14:foregroundMark x1="60000" y1="19231" x2="60000" y2="19231"/>
                                <a14:foregroundMark x1="51778" y1="21026" x2="51778" y2="210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69" b="28418"/>
                  <a:stretch/>
                </p:blipFill>
                <p:spPr>
                  <a:xfrm>
                    <a:off x="4263454" y="3279275"/>
                    <a:ext cx="1673440" cy="108221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26" b="71026" l="2889" r="98222">
                                <a14:foregroundMark x1="60000" y1="19231" x2="60000" y2="19231"/>
                                <a14:foregroundMark x1="51778" y1="21026" x2="51778" y2="210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69" b="28418"/>
                  <a:stretch/>
                </p:blipFill>
                <p:spPr>
                  <a:xfrm>
                    <a:off x="4237323" y="4173588"/>
                    <a:ext cx="1673441" cy="10822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26" b="71026" l="2889" r="98222">
                              <a14:foregroundMark x1="60000" y1="19231" x2="60000" y2="19231"/>
                              <a14:foregroundMark x1="51778" y1="21026" x2="51778" y2="2102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" b="28418"/>
                <a:stretch/>
              </p:blipFill>
              <p:spPr>
                <a:xfrm flipH="1">
                  <a:off x="10427089" y="3383236"/>
                  <a:ext cx="1632693" cy="943602"/>
                </a:xfrm>
                <a:prstGeom prst="rect">
                  <a:avLst/>
                </a:prstGeom>
              </p:spPr>
            </p:pic>
          </p:grpSp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 flipH="1">
                <a:off x="10462337" y="3148760"/>
                <a:ext cx="1424119" cy="765497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945718" y="4149854"/>
              <a:ext cx="3442649" cy="960123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20">
            <a:off x="117913" y="3625003"/>
            <a:ext cx="785981" cy="110808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5" b="99231" l="1478" r="99310">
                        <a14:foregroundMark x1="15271" y1="70385" x2="15271" y2="70385"/>
                        <a14:foregroundMark x1="14778" y1="70385" x2="14778" y2="70385"/>
                        <a14:foregroundMark x1="12808" y1="71769" x2="12808" y2="71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514" y="1675560"/>
            <a:ext cx="1053055" cy="134874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0028916" y="193341"/>
            <a:ext cx="1835889" cy="145228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3" name="Title 3"/>
          <p:cNvSpPr txBox="1">
            <a:spLocks/>
          </p:cNvSpPr>
          <p:nvPr/>
        </p:nvSpPr>
        <p:spPr>
          <a:xfrm>
            <a:off x="356862" y="280349"/>
            <a:ext cx="9506573" cy="13255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نقش درمان بیماری عفونی اچ آی وی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78" y="354170"/>
            <a:ext cx="1173963" cy="10152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1191" y="1101428"/>
            <a:ext cx="8352244" cy="50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9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55727" y="3586613"/>
            <a:ext cx="2870222" cy="2668947"/>
            <a:chOff x="147286" y="2868026"/>
            <a:chExt cx="3734272" cy="3643527"/>
          </a:xfrm>
        </p:grpSpPr>
        <p:grpSp>
          <p:nvGrpSpPr>
            <p:cNvPr id="17" name="Group 16"/>
            <p:cNvGrpSpPr/>
            <p:nvPr/>
          </p:nvGrpSpPr>
          <p:grpSpPr>
            <a:xfrm>
              <a:off x="147286" y="5165213"/>
              <a:ext cx="1402782" cy="1346340"/>
              <a:chOff x="147286" y="5165213"/>
              <a:chExt cx="1402782" cy="1346340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444" y="5771472"/>
                <a:ext cx="752624" cy="740081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457" y="5180032"/>
                <a:ext cx="704634" cy="75600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133432" y="5445931"/>
                <a:ext cx="1205115" cy="643680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1584444" y="2868026"/>
              <a:ext cx="2297114" cy="3536036"/>
              <a:chOff x="9849990" y="2908591"/>
              <a:chExt cx="2297114" cy="353603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49990" y="3193746"/>
                <a:ext cx="1453670" cy="3250881"/>
                <a:chOff x="10462337" y="3148760"/>
                <a:chExt cx="1453670" cy="3250881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10469651" y="3802405"/>
                  <a:ext cx="1446356" cy="2597236"/>
                  <a:chOff x="10427089" y="3383236"/>
                  <a:chExt cx="1658188" cy="3201523"/>
                </a:xfrm>
              </p:grpSpPr>
              <p:grpSp>
                <p:nvGrpSpPr>
                  <p:cNvPr id="27" name="Group 26"/>
                  <p:cNvGrpSpPr/>
                  <p:nvPr/>
                </p:nvGrpSpPr>
                <p:grpSpPr>
                  <a:xfrm flipH="1">
                    <a:off x="10427089" y="4114071"/>
                    <a:ext cx="1658188" cy="2470688"/>
                    <a:chOff x="4237323" y="2422186"/>
                    <a:chExt cx="1699571" cy="2833611"/>
                  </a:xfrm>
                </p:grpSpPr>
                <p:pic>
                  <p:nvPicPr>
                    <p:cNvPr id="28" name="Picture 27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26" b="71026" l="2889" r="98222">
                                  <a14:foregroundMark x1="60000" y1="19231" x2="60000" y2="19231"/>
                                  <a14:foregroundMark x1="51778" y1="21026" x2="51778" y2="2102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069" b="28418"/>
                    <a:stretch/>
                  </p:blipFill>
                  <p:spPr>
                    <a:xfrm>
                      <a:off x="4263454" y="2422186"/>
                      <a:ext cx="1673440" cy="108221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26" b="71026" l="2889" r="98222">
                                  <a14:foregroundMark x1="60000" y1="19231" x2="60000" y2="19231"/>
                                  <a14:foregroundMark x1="51778" y1="21026" x2="51778" y2="2102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069" b="28418"/>
                    <a:stretch/>
                  </p:blipFill>
                  <p:spPr>
                    <a:xfrm>
                      <a:off x="4263454" y="3279275"/>
                      <a:ext cx="1673440" cy="108221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26" b="71026" l="2889" r="98222">
                                  <a14:foregroundMark x1="60000" y1="19231" x2="60000" y2="19231"/>
                                  <a14:foregroundMark x1="51778" y1="21026" x2="51778" y2="2102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069" b="28418"/>
                    <a:stretch/>
                  </p:blipFill>
                  <p:spPr>
                    <a:xfrm>
                      <a:off x="4237323" y="4173588"/>
                      <a:ext cx="1673441" cy="10822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0" name="Picture 49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26" b="71026" l="2889" r="98222">
                                <a14:foregroundMark x1="60000" y1="19231" x2="60000" y2="19231"/>
                                <a14:foregroundMark x1="51778" y1="21026" x2="51778" y2="210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69" b="28418"/>
                  <a:stretch/>
                </p:blipFill>
                <p:spPr>
                  <a:xfrm flipH="1">
                    <a:off x="10427089" y="3383236"/>
                    <a:ext cx="1632693" cy="94360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26" b="71026" l="2889" r="98222">
                              <a14:foregroundMark x1="60000" y1="19231" x2="60000" y2="19231"/>
                              <a14:foregroundMark x1="51778" y1="21026" x2="51778" y2="2102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" b="28418"/>
                <a:stretch/>
              </p:blipFill>
              <p:spPr>
                <a:xfrm flipH="1">
                  <a:off x="10462337" y="3148760"/>
                  <a:ext cx="1424119" cy="765497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945718" y="4149854"/>
                <a:ext cx="3442649" cy="960123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20338" b="7911"/>
          <a:stretch/>
        </p:blipFill>
        <p:spPr>
          <a:xfrm>
            <a:off x="-53341" y="194046"/>
            <a:ext cx="5582122" cy="2252948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9756" t="18037" r="5756" b="5784"/>
          <a:stretch/>
        </p:blipFill>
        <p:spPr>
          <a:xfrm>
            <a:off x="8453074" y="149348"/>
            <a:ext cx="3651653" cy="18520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6" name="Striped Right Arrow 5"/>
          <p:cNvSpPr/>
          <p:nvPr/>
        </p:nvSpPr>
        <p:spPr>
          <a:xfrm>
            <a:off x="2110740" y="2919678"/>
            <a:ext cx="9464040" cy="1092961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/>
              <a:t>20 تا 30 سال</a:t>
            </a:r>
            <a:endParaRPr lang="en-US" sz="32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916198" y="1134739"/>
            <a:ext cx="6334013" cy="2146499"/>
            <a:chOff x="4916198" y="1134739"/>
            <a:chExt cx="6334013" cy="214649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661" y="1134739"/>
              <a:ext cx="1522550" cy="214649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7780" y="1650530"/>
              <a:ext cx="1148948" cy="161979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7994" y="1832056"/>
              <a:ext cx="1009997" cy="142389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8846" y="2020166"/>
              <a:ext cx="833943" cy="117569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855" y="2301566"/>
              <a:ext cx="652287" cy="91959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523" y="2374699"/>
              <a:ext cx="590315" cy="83222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403" y="2446994"/>
              <a:ext cx="548591" cy="77340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198" y="2528928"/>
              <a:ext cx="499625" cy="704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334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 flipH="1">
            <a:off x="1817389" y="435745"/>
            <a:ext cx="7672015" cy="2322469"/>
            <a:chOff x="1614859" y="813013"/>
            <a:chExt cx="6340421" cy="1684627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019" b="53141" l="36462" r="92615">
                          <a14:foregroundMark x1="46462" y1="5783" x2="46462" y2="5783"/>
                          <a14:foregroundMark x1="44154" y1="6879" x2="44154" y2="6879"/>
                          <a14:foregroundMark x1="45462" y1="12562" x2="45462" y2="12562"/>
                          <a14:foregroundMark x1="40769" y1="16750" x2="40769" y2="16750"/>
                          <a14:foregroundMark x1="45231" y1="23529" x2="45231" y2="23529"/>
                          <a14:foregroundMark x1="46231" y1="26520" x2="46231" y2="26520"/>
                          <a14:foregroundMark x1="41769" y1="32004" x2="41769" y2="32004"/>
                          <a14:foregroundMark x1="38154" y1="15653" x2="38154" y2="15653"/>
                          <a14:foregroundMark x1="45231" y1="4586" x2="45231" y2="4586"/>
                          <a14:foregroundMark x1="43462" y1="3290" x2="43462" y2="3290"/>
                          <a14:foregroundMark x1="44154" y1="1795" x2="44154" y2="1795"/>
                          <a14:foregroundMark x1="42462" y1="2094" x2="42462" y2="2094"/>
                          <a14:foregroundMark x1="41462" y1="3390" x2="41462" y2="3390"/>
                          <a14:foregroundMark x1="57231" y1="38684" x2="57231" y2="38684"/>
                          <a14:foregroundMark x1="55538" y1="38784" x2="55538" y2="38784"/>
                          <a14:foregroundMark x1="54077" y1="39880" x2="54077" y2="39880"/>
                          <a14:foregroundMark x1="52769" y1="38285" x2="52769" y2="38285"/>
                          <a14:foregroundMark x1="52000" y1="38983" x2="52000" y2="38983"/>
                          <a14:foregroundMark x1="50846" y1="39581" x2="50538" y2="39581"/>
                          <a14:foregroundMark x1="49769" y1="39083" x2="49769" y2="39083"/>
                          <a14:backgroundMark x1="44615" y1="598" x2="44615" y2="598"/>
                          <a14:backgroundMark x1="44462" y1="29312" x2="44462" y2="29312"/>
                          <a14:backgroundMark x1="44154" y1="27218" x2="44154" y2="27218"/>
                          <a14:backgroundMark x1="47615" y1="33898" x2="47615" y2="33898"/>
                          <a14:backgroundMark x1="51692" y1="34497" x2="51692" y2="34497"/>
                          <a14:backgroundMark x1="56000" y1="35892" x2="47154" y2="37288"/>
                          <a14:backgroundMark x1="41538" y1="32802" x2="41538" y2="32802"/>
                          <a14:backgroundMark x1="43077" y1="35095" x2="43385" y2="35394"/>
                          <a14:backgroundMark x1="45692" y1="35892" x2="45692" y2="35892"/>
                          <a14:backgroundMark x1="46538" y1="31007" x2="46538" y2="31007"/>
                        </a14:backgroundRemoval>
                      </a14:imgEffect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8" t="31622" r="9712" b="46533"/>
            <a:stretch/>
          </p:blipFill>
          <p:spPr>
            <a:xfrm>
              <a:off x="4648818" y="1118420"/>
              <a:ext cx="3306462" cy="1379220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019" b="45364" l="36462" r="92538">
                          <a14:foregroundMark x1="46462" y1="5783" x2="46462" y2="5783"/>
                          <a14:foregroundMark x1="44154" y1="6879" x2="44154" y2="6879"/>
                          <a14:foregroundMark x1="45462" y1="12562" x2="45462" y2="12562"/>
                          <a14:foregroundMark x1="40769" y1="16750" x2="40769" y2="16750"/>
                          <a14:foregroundMark x1="45231" y1="23529" x2="45231" y2="23529"/>
                          <a14:foregroundMark x1="46231" y1="26520" x2="46231" y2="26520"/>
                          <a14:foregroundMark x1="41769" y1="32004" x2="41769" y2="32004"/>
                          <a14:foregroundMark x1="38154" y1="15653" x2="38154" y2="15653"/>
                          <a14:foregroundMark x1="45231" y1="4586" x2="45231" y2="4586"/>
                          <a14:foregroundMark x1="43462" y1="3290" x2="43462" y2="3290"/>
                          <a14:foregroundMark x1="44154" y1="1795" x2="44154" y2="1795"/>
                          <a14:foregroundMark x1="42462" y1="2094" x2="42462" y2="2094"/>
                          <a14:foregroundMark x1="41462" y1="3390" x2="41462" y2="3390"/>
                          <a14:foregroundMark x1="57231" y1="38684" x2="57231" y2="38684"/>
                          <a14:foregroundMark x1="55538" y1="38784" x2="55538" y2="38784"/>
                          <a14:foregroundMark x1="54077" y1="39880" x2="54077" y2="39880"/>
                          <a14:foregroundMark x1="52769" y1="38285" x2="52769" y2="38285"/>
                          <a14:foregroundMark x1="52000" y1="38983" x2="52000" y2="38983"/>
                          <a14:foregroundMark x1="50846" y1="39581" x2="50538" y2="39581"/>
                          <a14:foregroundMark x1="49769" y1="39083" x2="49769" y2="39083"/>
                          <a14:backgroundMark x1="44615" y1="598" x2="44615" y2="598"/>
                          <a14:backgroundMark x1="44462" y1="29312" x2="44462" y2="29312"/>
                          <a14:backgroundMark x1="44154" y1="27218" x2="44154" y2="27218"/>
                          <a14:backgroundMark x1="47615" y1="33898" x2="47615" y2="33898"/>
                          <a14:backgroundMark x1="51692" y1="34497" x2="51692" y2="34497"/>
                          <a14:backgroundMark x1="56000" y1="35892" x2="47154" y2="37288"/>
                          <a14:backgroundMark x1="41538" y1="32802" x2="41538" y2="32802"/>
                          <a14:backgroundMark x1="43077" y1="35095" x2="43385" y2="35394"/>
                          <a14:backgroundMark x1="45692" y1="35892" x2="45692" y2="35892"/>
                          <a14:backgroundMark x1="46538" y1="31007" x2="46538" y2="31007"/>
                        </a14:backgroundRemoval>
                      </a14:imgEffect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8" t="31622" r="9712" b="46533"/>
            <a:stretch/>
          </p:blipFill>
          <p:spPr>
            <a:xfrm>
              <a:off x="1614859" y="813013"/>
              <a:ext cx="4595184" cy="1379220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 rot="20449514" flipV="1">
            <a:off x="874851" y="3301824"/>
            <a:ext cx="4639968" cy="3303132"/>
            <a:chOff x="1614859" y="813013"/>
            <a:chExt cx="6340421" cy="1684627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019" b="53141" l="36462" r="92615">
                          <a14:foregroundMark x1="46462" y1="5783" x2="46462" y2="5783"/>
                          <a14:foregroundMark x1="44154" y1="6879" x2="44154" y2="6879"/>
                          <a14:foregroundMark x1="45462" y1="12562" x2="45462" y2="12562"/>
                          <a14:foregroundMark x1="40769" y1="16750" x2="40769" y2="16750"/>
                          <a14:foregroundMark x1="45231" y1="23529" x2="45231" y2="23529"/>
                          <a14:foregroundMark x1="46231" y1="26520" x2="46231" y2="26520"/>
                          <a14:foregroundMark x1="41769" y1="32004" x2="41769" y2="32004"/>
                          <a14:foregroundMark x1="38154" y1="15653" x2="38154" y2="15653"/>
                          <a14:foregroundMark x1="45231" y1="4586" x2="45231" y2="4586"/>
                          <a14:foregroundMark x1="43462" y1="3290" x2="43462" y2="3290"/>
                          <a14:foregroundMark x1="44154" y1="1795" x2="44154" y2="1795"/>
                          <a14:foregroundMark x1="42462" y1="2094" x2="42462" y2="2094"/>
                          <a14:foregroundMark x1="41462" y1="3390" x2="41462" y2="3390"/>
                          <a14:foregroundMark x1="57231" y1="38684" x2="57231" y2="38684"/>
                          <a14:foregroundMark x1="55538" y1="38784" x2="55538" y2="38784"/>
                          <a14:foregroundMark x1="54077" y1="39880" x2="54077" y2="39880"/>
                          <a14:foregroundMark x1="52769" y1="38285" x2="52769" y2="38285"/>
                          <a14:foregroundMark x1="52000" y1="38983" x2="52000" y2="38983"/>
                          <a14:foregroundMark x1="50846" y1="39581" x2="50538" y2="39581"/>
                          <a14:foregroundMark x1="49769" y1="39083" x2="49769" y2="39083"/>
                          <a14:backgroundMark x1="44615" y1="598" x2="44615" y2="598"/>
                          <a14:backgroundMark x1="44462" y1="29312" x2="44462" y2="29312"/>
                          <a14:backgroundMark x1="44154" y1="27218" x2="44154" y2="27218"/>
                          <a14:backgroundMark x1="47615" y1="33898" x2="47615" y2="33898"/>
                          <a14:backgroundMark x1="51692" y1="34497" x2="51692" y2="34497"/>
                          <a14:backgroundMark x1="56000" y1="35892" x2="47154" y2="37288"/>
                          <a14:backgroundMark x1="41538" y1="32802" x2="41538" y2="32802"/>
                          <a14:backgroundMark x1="43077" y1="35095" x2="43385" y2="35394"/>
                          <a14:backgroundMark x1="45692" y1="35892" x2="45692" y2="35892"/>
                          <a14:backgroundMark x1="46538" y1="31007" x2="46538" y2="31007"/>
                        </a14:backgroundRemoval>
                      </a14:imgEffect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8" t="31622" r="9712" b="46533"/>
            <a:stretch/>
          </p:blipFill>
          <p:spPr>
            <a:xfrm>
              <a:off x="4648818" y="1118420"/>
              <a:ext cx="3306462" cy="1379220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019" b="45364" l="36462" r="92538">
                          <a14:foregroundMark x1="46462" y1="5783" x2="46462" y2="5783"/>
                          <a14:foregroundMark x1="44154" y1="6879" x2="44154" y2="6879"/>
                          <a14:foregroundMark x1="45462" y1="12562" x2="45462" y2="12562"/>
                          <a14:foregroundMark x1="40769" y1="16750" x2="40769" y2="16750"/>
                          <a14:foregroundMark x1="45231" y1="23529" x2="45231" y2="23529"/>
                          <a14:foregroundMark x1="46231" y1="26520" x2="46231" y2="26520"/>
                          <a14:foregroundMark x1="41769" y1="32004" x2="41769" y2="32004"/>
                          <a14:foregroundMark x1="38154" y1="15653" x2="38154" y2="15653"/>
                          <a14:foregroundMark x1="45231" y1="4586" x2="45231" y2="4586"/>
                          <a14:foregroundMark x1="43462" y1="3290" x2="43462" y2="3290"/>
                          <a14:foregroundMark x1="44154" y1="1795" x2="44154" y2="1795"/>
                          <a14:foregroundMark x1="42462" y1="2094" x2="42462" y2="2094"/>
                          <a14:foregroundMark x1="41462" y1="3390" x2="41462" y2="3390"/>
                          <a14:foregroundMark x1="57231" y1="38684" x2="57231" y2="38684"/>
                          <a14:foregroundMark x1="55538" y1="38784" x2="55538" y2="38784"/>
                          <a14:foregroundMark x1="54077" y1="39880" x2="54077" y2="39880"/>
                          <a14:foregroundMark x1="52769" y1="38285" x2="52769" y2="38285"/>
                          <a14:foregroundMark x1="52000" y1="38983" x2="52000" y2="38983"/>
                          <a14:foregroundMark x1="50846" y1="39581" x2="50538" y2="39581"/>
                          <a14:foregroundMark x1="49769" y1="39083" x2="49769" y2="39083"/>
                          <a14:backgroundMark x1="44615" y1="598" x2="44615" y2="598"/>
                          <a14:backgroundMark x1="44462" y1="29312" x2="44462" y2="29312"/>
                          <a14:backgroundMark x1="44154" y1="27218" x2="44154" y2="27218"/>
                          <a14:backgroundMark x1="47615" y1="33898" x2="47615" y2="33898"/>
                          <a14:backgroundMark x1="51692" y1="34497" x2="51692" y2="34497"/>
                          <a14:backgroundMark x1="56000" y1="35892" x2="47154" y2="37288"/>
                          <a14:backgroundMark x1="41538" y1="32802" x2="41538" y2="32802"/>
                          <a14:backgroundMark x1="43077" y1="35095" x2="43385" y2="35394"/>
                          <a14:backgroundMark x1="45692" y1="35892" x2="45692" y2="35892"/>
                          <a14:backgroundMark x1="46538" y1="31007" x2="46538" y2="31007"/>
                        </a14:backgroundRemoval>
                      </a14:imgEffect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8" t="31622" r="9712" b="46533"/>
            <a:stretch/>
          </p:blipFill>
          <p:spPr>
            <a:xfrm>
              <a:off x="1614859" y="813013"/>
              <a:ext cx="4595184" cy="1379220"/>
            </a:xfrm>
            <a:prstGeom prst="rect">
              <a:avLst/>
            </a:prstGeom>
          </p:spPr>
        </p:pic>
      </p:grpSp>
      <p:grpSp>
        <p:nvGrpSpPr>
          <p:cNvPr id="115" name="Group 114"/>
          <p:cNvGrpSpPr/>
          <p:nvPr/>
        </p:nvGrpSpPr>
        <p:grpSpPr>
          <a:xfrm rot="1067994" flipV="1">
            <a:off x="8316265" y="-229597"/>
            <a:ext cx="2970429" cy="2579327"/>
            <a:chOff x="1614859" y="813013"/>
            <a:chExt cx="6340421" cy="1684627"/>
          </a:xfrm>
        </p:grpSpPr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019" b="53141" l="36462" r="92615">
                          <a14:foregroundMark x1="46462" y1="5783" x2="46462" y2="5783"/>
                          <a14:foregroundMark x1="44154" y1="6879" x2="44154" y2="6879"/>
                          <a14:foregroundMark x1="45462" y1="12562" x2="45462" y2="12562"/>
                          <a14:foregroundMark x1="40769" y1="16750" x2="40769" y2="16750"/>
                          <a14:foregroundMark x1="45231" y1="23529" x2="45231" y2="23529"/>
                          <a14:foregroundMark x1="46231" y1="26520" x2="46231" y2="26520"/>
                          <a14:foregroundMark x1="41769" y1="32004" x2="41769" y2="32004"/>
                          <a14:foregroundMark x1="38154" y1="15653" x2="38154" y2="15653"/>
                          <a14:foregroundMark x1="45231" y1="4586" x2="45231" y2="4586"/>
                          <a14:foregroundMark x1="43462" y1="3290" x2="43462" y2="3290"/>
                          <a14:foregroundMark x1="44154" y1="1795" x2="44154" y2="1795"/>
                          <a14:foregroundMark x1="42462" y1="2094" x2="42462" y2="2094"/>
                          <a14:foregroundMark x1="41462" y1="3390" x2="41462" y2="3390"/>
                          <a14:foregroundMark x1="57231" y1="38684" x2="57231" y2="38684"/>
                          <a14:foregroundMark x1="55538" y1="38784" x2="55538" y2="38784"/>
                          <a14:foregroundMark x1="54077" y1="39880" x2="54077" y2="39880"/>
                          <a14:foregroundMark x1="52769" y1="38285" x2="52769" y2="38285"/>
                          <a14:foregroundMark x1="52000" y1="38983" x2="52000" y2="38983"/>
                          <a14:foregroundMark x1="50846" y1="39581" x2="50538" y2="39581"/>
                          <a14:foregroundMark x1="49769" y1="39083" x2="49769" y2="39083"/>
                          <a14:backgroundMark x1="44615" y1="598" x2="44615" y2="598"/>
                          <a14:backgroundMark x1="44462" y1="29312" x2="44462" y2="29312"/>
                          <a14:backgroundMark x1="44154" y1="27218" x2="44154" y2="27218"/>
                          <a14:backgroundMark x1="47615" y1="33898" x2="47615" y2="33898"/>
                          <a14:backgroundMark x1="51692" y1="34497" x2="51692" y2="34497"/>
                          <a14:backgroundMark x1="56000" y1="35892" x2="47154" y2="37288"/>
                          <a14:backgroundMark x1="41538" y1="32802" x2="41538" y2="32802"/>
                          <a14:backgroundMark x1="43077" y1="35095" x2="43385" y2="35394"/>
                          <a14:backgroundMark x1="45692" y1="35892" x2="45692" y2="35892"/>
                          <a14:backgroundMark x1="46538" y1="31007" x2="46538" y2="31007"/>
                        </a14:backgroundRemoval>
                      </a14:imgEffect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8" t="31622" r="9712" b="46533"/>
            <a:stretch/>
          </p:blipFill>
          <p:spPr>
            <a:xfrm>
              <a:off x="4648818" y="1118420"/>
              <a:ext cx="3306462" cy="1379220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019" b="45364" l="36462" r="92538">
                          <a14:foregroundMark x1="46462" y1="5783" x2="46462" y2="5783"/>
                          <a14:foregroundMark x1="44154" y1="6879" x2="44154" y2="6879"/>
                          <a14:foregroundMark x1="45462" y1="12562" x2="45462" y2="12562"/>
                          <a14:foregroundMark x1="40769" y1="16750" x2="40769" y2="16750"/>
                          <a14:foregroundMark x1="45231" y1="23529" x2="45231" y2="23529"/>
                          <a14:foregroundMark x1="46231" y1="26520" x2="46231" y2="26520"/>
                          <a14:foregroundMark x1="41769" y1="32004" x2="41769" y2="32004"/>
                          <a14:foregroundMark x1="38154" y1="15653" x2="38154" y2="15653"/>
                          <a14:foregroundMark x1="45231" y1="4586" x2="45231" y2="4586"/>
                          <a14:foregroundMark x1="43462" y1="3290" x2="43462" y2="3290"/>
                          <a14:foregroundMark x1="44154" y1="1795" x2="44154" y2="1795"/>
                          <a14:foregroundMark x1="42462" y1="2094" x2="42462" y2="2094"/>
                          <a14:foregroundMark x1="41462" y1="3390" x2="41462" y2="3390"/>
                          <a14:foregroundMark x1="57231" y1="38684" x2="57231" y2="38684"/>
                          <a14:foregroundMark x1="55538" y1="38784" x2="55538" y2="38784"/>
                          <a14:foregroundMark x1="54077" y1="39880" x2="54077" y2="39880"/>
                          <a14:foregroundMark x1="52769" y1="38285" x2="52769" y2="38285"/>
                          <a14:foregroundMark x1="52000" y1="38983" x2="52000" y2="38983"/>
                          <a14:foregroundMark x1="50846" y1="39581" x2="50538" y2="39581"/>
                          <a14:foregroundMark x1="49769" y1="39083" x2="49769" y2="39083"/>
                          <a14:backgroundMark x1="44615" y1="598" x2="44615" y2="598"/>
                          <a14:backgroundMark x1="44462" y1="29312" x2="44462" y2="29312"/>
                          <a14:backgroundMark x1="44154" y1="27218" x2="44154" y2="27218"/>
                          <a14:backgroundMark x1="47615" y1="33898" x2="47615" y2="33898"/>
                          <a14:backgroundMark x1="51692" y1="34497" x2="51692" y2="34497"/>
                          <a14:backgroundMark x1="56000" y1="35892" x2="47154" y2="37288"/>
                          <a14:backgroundMark x1="41538" y1="32802" x2="41538" y2="32802"/>
                          <a14:backgroundMark x1="43077" y1="35095" x2="43385" y2="35394"/>
                          <a14:backgroundMark x1="45692" y1="35892" x2="45692" y2="35892"/>
                          <a14:backgroundMark x1="46538" y1="31007" x2="46538" y2="31007"/>
                        </a14:backgroundRemoval>
                      </a14:imgEffect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8" t="31622" r="9712" b="46533"/>
            <a:stretch/>
          </p:blipFill>
          <p:spPr>
            <a:xfrm>
              <a:off x="1614859" y="813013"/>
              <a:ext cx="4595184" cy="1379220"/>
            </a:xfrm>
            <a:prstGeom prst="rect">
              <a:avLst/>
            </a:prstGeom>
          </p:spPr>
        </p:pic>
      </p:grpSp>
      <p:grpSp>
        <p:nvGrpSpPr>
          <p:cNvPr id="119" name="Group 118"/>
          <p:cNvGrpSpPr/>
          <p:nvPr/>
        </p:nvGrpSpPr>
        <p:grpSpPr>
          <a:xfrm>
            <a:off x="-291499" y="0"/>
            <a:ext cx="6892577" cy="6210122"/>
            <a:chOff x="10800360" y="1411860"/>
            <a:chExt cx="5803887" cy="5493219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769" b="96000" l="4138" r="99015">
                          <a14:foregroundMark x1="40394" y1="88692" x2="40394" y2="88692"/>
                          <a14:foregroundMark x1="21675" y1="65615" x2="21675" y2="65615"/>
                          <a14:foregroundMark x1="16552" y1="69462" x2="16552" y2="69462"/>
                          <a14:foregroundMark x1="15567" y1="70154" x2="15074" y2="70154"/>
                          <a14:foregroundMark x1="14286" y1="70769" x2="14286" y2="70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6915" y="1411860"/>
              <a:ext cx="1317062" cy="1686875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98" b="99501" l="1462" r="94538">
                          <a14:foregroundMark x1="44538" y1="34696" x2="44538" y2="34696"/>
                          <a14:foregroundMark x1="42846" y1="32602" x2="42846" y2="32602"/>
                          <a14:foregroundMark x1="44308" y1="23829" x2="44308" y2="23829"/>
                          <a14:foregroundMark x1="45462" y1="27119" x2="45462" y2="27119"/>
                          <a14:foregroundMark x1="45846" y1="25623" x2="45846" y2="25623"/>
                          <a14:foregroundMark x1="40231" y1="15254" x2="40231" y2="15254"/>
                          <a14:backgroundMark x1="42308" y1="24826" x2="42308" y2="24826"/>
                          <a14:backgroundMark x1="41615" y1="33101" x2="41615" y2="33101"/>
                          <a14:backgroundMark x1="46231" y1="27717" x2="46231" y2="277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360" y="1610750"/>
              <a:ext cx="5803887" cy="5294329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8"/>
          <a:srcRect t="21414" b="7911"/>
          <a:stretch/>
        </p:blipFill>
        <p:spPr>
          <a:xfrm>
            <a:off x="-291499" y="4838225"/>
            <a:ext cx="3278605" cy="1303397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23" name="Picture 122"/>
          <p:cNvPicPr>
            <a:picLocks noChangeAspect="1"/>
          </p:cNvPicPr>
          <p:nvPr/>
        </p:nvPicPr>
        <p:blipFill rotWithShape="1">
          <a:blip r:embed="rId9"/>
          <a:srcRect l="9756" t="19436" r="5756" b="6764"/>
          <a:stretch/>
        </p:blipFill>
        <p:spPr>
          <a:xfrm>
            <a:off x="9989561" y="125105"/>
            <a:ext cx="2332121" cy="1145872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24" name="Picture 123"/>
          <p:cNvPicPr>
            <a:picLocks noChangeAspect="1"/>
          </p:cNvPicPr>
          <p:nvPr/>
        </p:nvPicPr>
        <p:blipFill rotWithShape="1">
          <a:blip r:embed="rId8"/>
          <a:srcRect t="21415" b="7911"/>
          <a:stretch/>
        </p:blipFill>
        <p:spPr>
          <a:xfrm>
            <a:off x="-300417" y="4863710"/>
            <a:ext cx="3278605" cy="1303396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3407" y="1849271"/>
            <a:ext cx="5627006" cy="40284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  <p:extLst>
      <p:ext uri="{BB962C8B-B14F-4D97-AF65-F5344CB8AC3E}">
        <p14:creationId xmlns:p14="http://schemas.microsoft.com/office/powerpoint/2010/main" val="242388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4.375E-6 0.00023 C 0.00013 -0.00417 0.00013 -0.00764 0.00039 -0.01134 C 0.00065 -0.01435 0.00156 -0.01898 0.00247 -0.02153 C 0.00273 -0.02246 0.00325 -0.02338 0.00364 -0.02477 C 0.00364 -0.02523 0.00442 -0.03148 0.00481 -0.03264 C 0.00533 -0.03357 0.00625 -0.03449 0.00677 -0.03588 C 0.00716 -0.03681 0.00742 -0.0382 0.00807 -0.03935 C 0.00885 -0.04074 0.0095 -0.04213 0.01041 -0.04352 C 0.01184 -0.0456 0.01354 -0.04746 0.01484 -0.04931 C 0.01536 -0.05023 0.01562 -0.05139 0.01601 -0.05232 C 0.01888 -0.05648 0.01914 -0.05648 0.02187 -0.0581 C 0.02304 -0.06482 0.02122 -0.0581 0.025 -0.06366 C 0.02864 -0.06898 0.02265 -0.06574 0.02916 -0.06806 C 0.02968 -0.06898 0.02981 -0.0706 0.03059 -0.07153 C 0.03151 -0.07246 0.03268 -0.07292 0.03359 -0.07338 C 0.03424 -0.07431 0.03476 -0.07523 0.03541 -0.0757 C 0.03619 -0.07616 0.03684 -0.07662 0.03737 -0.07685 C 0.04062 -0.07963 0.03802 -0.07824 0.04101 -0.08241 C 0.04179 -0.08357 0.0427 -0.08403 0.04362 -0.08449 C 0.04765 -0.09445 0.04322 -0.08588 0.04739 -0.09028 C 0.0513 -0.09491 0.04947 -0.09491 0.05351 -0.09792 C 0.05442 -0.09884 0.05533 -0.09884 0.05625 -0.09931 C 0.06419 -0.10996 0.05416 -0.09653 0.06041 -0.10463 C 0.06145 -0.10556 0.06211 -0.10695 0.06302 -0.10787 C 0.06419 -0.10949 0.06536 -0.11181 0.06679 -0.11227 C 0.0677 -0.11273 0.06888 -0.1132 0.06979 -0.11366 C 0.07057 -0.11459 0.07096 -0.11621 0.07174 -0.11713 C 0.07382 -0.11806 0.07591 -0.11806 0.07799 -0.11898 L 0.08059 -0.12037 C 0.08125 -0.12084 0.08177 -0.12199 0.08242 -0.12246 C 0.08385 -0.12384 0.08593 -0.12384 0.08737 -0.12477 C 0.08854 -0.12523 0.08997 -0.12616 0.09114 -0.12709 C 0.09179 -0.12709 0.09231 -0.12755 0.09296 -0.12824 C 0.09414 -0.12917 0.09505 -0.13009 0.09622 -0.13148 C 0.09674 -0.13195 0.09739 -0.13287 0.09791 -0.1338 C 0.09856 -0.13403 0.09934 -0.13449 0.1 -0.13449 C 0.10026 -0.13588 0.10052 -0.13727 0.10117 -0.1382 C 0.10156 -0.13866 0.10234 -0.13866 0.10299 -0.13912 C 0.10729 -0.14306 0.10208 -0.14005 0.10729 -0.14259 C 0.10768 -0.14352 0.10794 -0.14537 0.10859 -0.14584 C 0.11562 -0.15209 0.10963 -0.14352 0.11419 -0.14792 C 0.12031 -0.15417 0.11562 -0.15162 0.12057 -0.15371 C 0.12122 -0.15463 0.122 -0.15602 0.12291 -0.15695 C 0.12994 -0.1632 0.12708 -0.15996 0.13177 -0.16227 C 0.13997 -0.16713 0.13463 -0.16505 0.14166 -0.16713 C 0.14231 -0.16713 0.14296 -0.16759 0.14375 -0.16806 C 0.1444 -0.16852 0.14531 -0.16852 0.14609 -0.16898 C 0.14674 -0.16991 0.14726 -0.17084 0.14791 -0.1713 C 0.14908 -0.17222 0.15052 -0.17292 0.15169 -0.17338 C 0.15299 -0.17431 0.15429 -0.175 0.15559 -0.1757 C 0.15612 -0.17616 0.15677 -0.17616 0.15729 -0.17709 C 0.15794 -0.17755 0.15846 -0.17847 0.15937 -0.17917 C 0.16002 -0.17963 0.1608 -0.17963 0.16171 -0.18009 C 0.16237 -0.18056 0.16289 -0.18102 0.16354 -0.18148 C 0.16445 -0.18195 0.16523 -0.18195 0.16614 -0.18241 C 0.17135 -0.18519 0.16432 -0.18148 0.16992 -0.18588 C 0.17057 -0.18634 0.17148 -0.18634 0.17226 -0.18681 C 0.17708 -0.19259 0.17109 -0.18588 0.17669 -0.19005 C 0.17734 -0.19097 0.17786 -0.19167 0.17851 -0.19259 C 0.17929 -0.19306 0.17994 -0.19306 0.18046 -0.19352 C 0.18502 -0.19722 0.18086 -0.19491 0.18554 -0.19676 C 0.18606 -0.19769 0.18671 -0.19838 0.18737 -0.19931 C 0.18789 -0.19977 0.18854 -0.19977 0.18932 -0.20023 C 0.19088 -0.20116 0.19257 -0.20116 0.19414 -0.20255 C 0.19518 -0.20301 0.19635 -0.20394 0.19726 -0.20463 C 0.19843 -0.20509 0.19934 -0.20556 0.20052 -0.20602 C 0.20143 -0.20602 0.20208 -0.20648 0.20312 -0.20695 C 0.20937 -0.21019 0.19961 -0.20556 0.20729 -0.20926 C 0.21197 -0.21459 0.20612 -0.20834 0.21171 -0.21227 C 0.21237 -0.2132 0.21289 -0.21412 0.21354 -0.21459 C 0.21432 -0.21505 0.21484 -0.21551 0.21549 -0.21597 C 0.21666 -0.21945 0.21692 -0.22037 0.21927 -0.22269 C 0.21992 -0.22315 0.22083 -0.22315 0.22174 -0.22384 C 0.22226 -0.22431 0.22291 -0.22523 0.22369 -0.2257 C 0.22434 -0.22616 0.22487 -0.22662 0.22552 -0.22709 C 0.22669 -0.22755 0.22747 -0.22847 0.22851 -0.2294 C 0.22929 -0.2294 0.22981 -0.22986 0.23046 -0.23009 C 0.23463 -0.23334 0.23138 -0.23148 0.23606 -0.23565 C 0.2375 -0.23727 0.23984 -0.23727 0.24101 -0.2382 C 0.24687 -0.24051 0.23867 -0.23727 0.24492 -0.24144 C 0.24583 -0.2419 0.24687 -0.24236 0.24791 -0.24236 C 0.24961 -0.24398 0.25286 -0.24769 0.25481 -0.24908 C 0.25638 -0.25023 0.25781 -0.2507 0.25924 -0.25162 C 0.25989 -0.25162 0.26054 -0.25209 0.26106 -0.25255 C 0.26171 -0.25301 0.26224 -0.2544 0.26289 -0.25486 C 0.26393 -0.25533 0.26783 -0.25648 0.26862 -0.25695 C 0.26979 -0.25741 0.27109 -0.25834 0.27226 -0.25926 C 0.27291 -0.25972 0.27369 -0.25972 0.27421 -0.26019 C 0.27487 -0.26111 0.27539 -0.26204 0.27604 -0.26273 C 0.27695 -0.2632 0.27773 -0.2632 0.27864 -0.26366 C 0.28307 -0.26597 0.27721 -0.26366 0.28359 -0.26597 C 0.28489 -0.26736 0.28619 -0.26875 0.2875 -0.27037 C 0.28802 -0.27084 0.28867 -0.27176 0.28919 -0.27269 C 0.29192 -0.27709 0.29023 -0.27523 0.29362 -0.27801 C 0.29375 -0.2794 0.29388 -0.28033 0.29427 -0.28148 C 0.29518 -0.2838 0.29752 -0.28658 0.29869 -0.2882 C 0.29843 -0.29051 0.29869 -0.29329 0.29804 -0.29584 C 0.29778 -0.29676 0.29661 -0.2963 0.29609 -0.29676 C 0.29166 -0.30347 0.29869 -0.29815 0.29231 -0.30162 C 0.29101 -0.30209 0.28984 -0.30301 0.28867 -0.30347 C 0.28802 -0.30394 0.28737 -0.3044 0.28671 -0.30486 C 0.28632 -0.30579 0.28606 -0.30741 0.28541 -0.30787 C 0.28437 -0.30926 0.28307 -0.3088 0.2819 -0.30926 C 0.28072 -0.30972 0.27955 -0.30972 0.27864 -0.31019 C 0.27695 -0.31111 0.27526 -0.31158 0.27369 -0.3125 C 0.27291 -0.31296 0.27252 -0.3132 0.27174 -0.31366 C 0.27044 -0.31412 0.26875 -0.31459 0.26731 -0.31459 C 0.2638 -0.31875 0.2664 -0.31644 0.25989 -0.31829 C 0.2569 -0.31875 0.25104 -0.32037 0.24726 -0.3213 C 0.24635 -0.32176 0.24544 -0.32222 0.24427 -0.32269 C 0.24283 -0.32315 0.2414 -0.32315 0.23984 -0.32361 C 0.2375 -0.32454 0.23528 -0.32546 0.23294 -0.32593 C 0.23112 -0.32616 0.22929 -0.32662 0.22734 -0.32709 C 0.22604 -0.32709 0.22461 -0.32801 0.22291 -0.32801 C 0.21588 -0.3294 0.2125 -0.3294 0.20494 -0.33033 C 0.18255 -0.33241 0.20794 -0.33033 0.18294 -0.33241 C 0.18138 -0.33334 0.17968 -0.33426 0.17812 -0.33472 C 0.17669 -0.33519 0.17526 -0.33472 0.17434 -0.33565 C 0.17109 -0.33912 0.16901 -0.34676 0.16549 -0.34676 L 0.14856 -0.34815 C 0.14726 -0.34861 0.14609 -0.35 0.14492 -0.35046 C 0.14257 -0.35093 0.14023 -0.35093 0.13789 -0.35162 C 0.13645 -0.35162 0.13502 -0.35209 0.13359 -0.35255 C 0.13229 -0.35301 0.13112 -0.35301 0.12994 -0.35347 C 0.12825 -0.3544 0.12643 -0.35533 0.125 -0.35579 C 0.12382 -0.35625 0.12291 -0.35671 0.12174 -0.35718 C 0.11992 -0.35834 0.11914 -0.35926 0.11731 -0.36019 C 0.11562 -0.36111 0.11211 -0.36204 0.11054 -0.3625 C 0.10976 -0.36343 0.10937 -0.36435 0.10859 -0.36459 C 0.10416 -0.36829 0.10612 -0.36597 0.10234 -0.36829 C 0.10143 -0.36875 0.10026 -0.36921 0.09934 -0.37014 C 0.09856 -0.37084 0.09817 -0.37176 0.09739 -0.37269 C 0.09674 -0.37315 0.09622 -0.37315 0.09557 -0.37361 C 0.09349 -0.37454 0.09114 -0.375 0.08919 -0.37685 C 0.08854 -0.37755 0.08763 -0.37847 0.08671 -0.3794 C 0.08619 -0.37986 0.08554 -0.38079 0.08476 -0.38125 C 0.08411 -0.38218 0.0832 -0.38218 0.08242 -0.38264 C 0.08177 -0.3831 0.08099 -0.3838 0.08059 -0.38472 C 0.07994 -0.38565 0.07942 -0.3875 0.07851 -0.38796 C 0.07734 -0.38935 0.07408 -0.39051 0.07239 -0.39144 C 0.06744 -0.39722 0.07005 -0.39514 0.06497 -0.39815 C 0.06419 -0.39838 0.06367 -0.39884 0.06302 -0.39908 C 0.06184 -0.40232 0.06158 -0.40301 0.05976 -0.40579 C 0.05937 -0.40671 0.05859 -0.40718 0.05794 -0.4081 C 0.05768 -0.40926 0.05794 -0.41065 0.05742 -0.41158 C 0.05703 -0.41204 0.05599 -0.41204 0.05559 -0.4125 C 0.05416 -0.41389 0.05299 -0.41528 0.05182 -0.4169 C 0.05117 -0.41783 0.05052 -0.41829 0.05 -0.41921 C 0.04856 -0.42685 0.04765 -0.42894 0.05039 -0.44028 C 0.05091 -0.44144 0.05586 -0.44283 0.05677 -0.44375 C 0.05768 -0.44421 0.05833 -0.44514 0.05937 -0.44607 C 0.06028 -0.44653 0.06536 -0.44769 0.06614 -0.44815 C 0.06888 -0.44908 0.07096 -0.45 0.07356 -0.45046 C 0.07851 -0.45093 0.08359 -0.45093 0.08854 -0.45139 C 0.09088 -0.45185 0.09322 -0.45185 0.09557 -0.45278 C 0.09648 -0.45278 0.097 -0.4544 0.09791 -0.45486 C 0.09934 -0.45533 0.10091 -0.45533 0.10234 -0.45579 C 0.10351 -0.45625 0.10494 -0.45671 0.10612 -0.45718 C 0.10768 -0.45718 0.10911 -0.45764 0.11054 -0.4581 C 0.11211 -0.45857 0.11562 -0.46019 0.11562 -0.45996 C 0.11614 -0.46111 0.11679 -0.46204 0.11731 -0.4625 C 0.11849 -0.46343 0.11992 -0.46389 0.12109 -0.46482 C 0.12552 -0.46736 0.11992 -0.46435 0.12552 -0.4669 C 0.1276 -0.46783 0.12851 -0.46875 0.13059 -0.47014 C 0.13112 -0.4706 0.13177 -0.47107 0.13229 -0.47153 C 0.13411 -0.47246 0.13737 -0.47361 0.13737 -0.47361 C 0.14088 -0.47986 0.13737 -0.47454 0.14166 -0.47824 C 0.14257 -0.47871 0.14283 -0.47986 0.14375 -0.48033 C 0.14492 -0.48125 0.14622 -0.48125 0.14726 -0.48264 C 0.14882 -0.48403 0.14934 -0.48542 0.15117 -0.48611 C 0.15312 -0.48658 0.1552 -0.48658 0.15729 -0.48704 C 0.15911 -0.48727 0.16106 -0.48773 0.16289 -0.48796 C 0.17369 -0.49283 0.16497 -0.48935 0.18437 -0.49167 C 0.18789 -0.49167 0.19257 -0.49283 0.19609 -0.49375 C 0.19752 -0.49421 0.19908 -0.49468 0.20052 -0.49468 C 0.20312 -0.49514 0.20546 -0.4956 0.20794 -0.49607 C 0.21966 -0.50046 0.20989 -0.49746 0.23046 -0.49908 C 0.23255 -0.49954 0.23463 -0.5 0.23671 -0.50046 C 0.24518 -0.50139 0.25338 -0.50185 0.26171 -0.50278 C 0.26601 -0.50278 0.27252 -0.50417 0.27669 -0.50463 L 0.28424 -0.50903 C 0.28489 -0.50949 0.28541 -0.51042 0.28606 -0.51042 L 0.29309 -0.51158 L 0.30546 -0.51389 C 0.30807 -0.51389 0.31041 -0.51435 0.31302 -0.51482 C 0.31393 -0.51528 0.31458 -0.51574 0.31549 -0.51574 C 0.31653 -0.51621 0.31757 -0.51667 0.31862 -0.51713 C 0.31979 -0.51783 0.32109 -0.51875 0.32239 -0.51921 C 0.32421 -0.52014 0.33099 -0.52107 0.33229 -0.52153 C 0.33802 -0.52292 0.33684 -0.52292 0.34362 -0.525 C 0.34505 -0.525 0.34648 -0.52546 0.34804 -0.52593 C 0.34895 -0.52685 0.34961 -0.52732 0.35065 -0.52824 C 0.35247 -0.52917 0.35559 -0.53009 0.35742 -0.53056 C 0.36184 -0.53171 0.36653 -0.53357 0.37109 -0.53357 C 0.38281 -0.53449 0.3944 -0.53449 0.40625 -0.53496 C 0.40677 -0.53496 0.40742 -0.53542 0.40794 -0.53588 C 0.40859 -0.53634 0.40911 -0.53796 0.41002 -0.53796 C 0.41393 -0.53889 0.41822 -0.53889 0.42239 -0.53935 C 0.42487 -0.53982 0.42734 -0.54074 0.42981 -0.54167 C 0.43072 -0.54167 0.43151 -0.54213 0.43229 -0.54259 C 0.43424 -0.54306 0.44179 -0.5456 0.44427 -0.54607 C 0.4582 -0.54653 0.47213 -0.54653 0.48606 -0.54699 C 0.48671 -0.54746 0.48997 -0.55 0.49114 -0.55046 C 0.49231 -0.55093 0.49362 -0.55093 0.49479 -0.55139 C 0.49609 -0.55278 0.49726 -0.55371 0.49856 -0.55463 C 0.49934 -0.55556 0.50039 -0.55509 0.50117 -0.55602 C 0.50247 -0.55718 0.50351 -0.55903 0.50481 -0.56042 C 0.50586 -0.56134 0.51054 -0.56227 0.51106 -0.5625 C 0.51471 -0.56389 0.51106 -0.56343 0.51549 -0.56482 C 0.51731 -0.56528 0.51927 -0.56528 0.52109 -0.56574 C 0.52304 -0.56667 0.52487 -0.56759 0.52669 -0.56806 C 0.53046 -0.56875 0.53437 -0.56875 0.53802 -0.56921 C 0.53854 -0.56968 0.53919 -0.57014 0.53984 -0.57014 C 0.54479 -0.57199 0.54349 -0.5706 0.54791 -0.57246 C 0.54856 -0.57292 0.54934 -0.57338 0.54987 -0.57384 C 0.55104 -0.57431 0.55234 -0.57431 0.55377 -0.57477 C 0.55572 -0.57546 0.55768 -0.57685 0.55989 -0.57685 C 0.56822 -0.57778 0.57669 -0.57778 0.58489 -0.57824 L 0.61927 -0.57917 C 0.63567 -0.5831 0.60533 -0.57639 0.63554 -0.58148 C 0.63619 -0.58148 0.63671 -0.58264 0.63737 -0.58264 C 0.64778 -0.58357 0.6582 -0.58403 0.66862 -0.58496 C 0.67434 -0.58727 0.66731 -0.58449 0.67552 -0.58681 C 0.6763 -0.58727 0.67708 -0.58796 0.67799 -0.58796 C 0.68255 -0.58889 0.68711 -0.58889 0.69179 -0.58935 C 0.70664 -0.59213 0.68802 -0.58796 0.70299 -0.59259 C 0.70481 -0.59306 0.70677 -0.59306 0.70859 -0.59352 C 0.71002 -0.59398 0.71158 -0.59468 0.71302 -0.59468 C 0.71484 -0.59514 0.71679 -0.5956 0.71862 -0.59607 C 0.72343 -0.59699 0.72031 -0.59746 0.72617 -0.59792 C 0.72981 -0.59884 0.73359 -0.59884 0.73737 -0.59931 C 0.73802 -0.60023 0.73841 -0.60185 0.73919 -0.60278 C 0.74166 -0.60509 0.74362 -0.60463 0.74609 -0.60602 C 0.75677 -0.61088 0.74518 -0.60556 0.75169 -0.61042 C 0.75429 -0.61227 0.76171 -0.61273 0.76237 -0.61273 L 0.80117 -0.61389 C 0.80299 -0.61389 0.80494 -0.61389 0.80677 -0.61482 C 0.80768 -0.61528 0.80846 -0.61621 0.80924 -0.61713 C 0.81054 -0.61806 0.81237 -0.61852 0.81367 -0.61945 C 0.81796 -0.62431 0.81601 -0.62292 0.81927 -0.62477 C 0.81966 -0.6257 0.81992 -0.62732 0.82044 -0.62824 C 0.82161 -0.62917 0.82317 -0.62917 0.82421 -0.63056 C 0.82487 -0.63102 0.82552 -0.63195 0.82617 -0.63241 C 0.82708 -0.63727 0.82682 -0.63681 0.82864 -0.64259 C 0.82903 -0.64398 0.82942 -0.64491 0.82981 -0.64607 C 0.83046 -0.64699 0.83112 -0.64792 0.83177 -0.64931 C 0.83294 -0.65556 0.83242 -0.65509 0.83424 -0.65903 C 0.83437 -0.65949 0.83463 -0.65996 0.83489 -0.66042 C 0.83711 -0.63796 0.83945 -0.61574 0.84179 -0.59329 C 0.84218 -0.59491 0.8358 -0.6632 0.83619 -0.66459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7" dur="4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83" y="-3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251929"/>
              </p:ext>
            </p:extLst>
          </p:nvPr>
        </p:nvGraphicFramePr>
        <p:xfrm>
          <a:off x="389106" y="70082"/>
          <a:ext cx="11721830" cy="611671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860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038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6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2  Titr" panose="00000700000000000000" pitchFamily="2" charset="-78"/>
                        </a:rPr>
                        <a:t>اچ آی وی</a:t>
                      </a:r>
                    </a:p>
                  </a:txBody>
                  <a:tcPr anchor="ctr"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6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2  Titr" panose="00000700000000000000" pitchFamily="2" charset="-78"/>
                        </a:rPr>
                        <a:t>دیابت</a:t>
                      </a:r>
                    </a:p>
                  </a:txBody>
                  <a:tcPr anchor="ctr">
                    <a:cell3D prstMaterial="dkEdge">
                      <a:bevel prst="riblet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5441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441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5441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41" y="1213467"/>
            <a:ext cx="1495803" cy="1473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58" y="4443560"/>
            <a:ext cx="2145565" cy="1631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" b="95652" l="810" r="100000">
                        <a14:foregroundMark x1="80162" y1="19710" x2="80162" y2="19710"/>
                        <a14:foregroundMark x1="19028" y1="14203" x2="19028" y2="1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49" y="4466168"/>
            <a:ext cx="1605064" cy="1649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97" y="3265515"/>
            <a:ext cx="1057606" cy="808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107" y="1074829"/>
            <a:ext cx="1121828" cy="1684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7" y="3175318"/>
            <a:ext cx="1506253" cy="9811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6"/>
          <a:stretch/>
        </p:blipFill>
        <p:spPr>
          <a:xfrm>
            <a:off x="8427397" y="1223537"/>
            <a:ext cx="1455905" cy="13866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395" y="3062961"/>
            <a:ext cx="1851238" cy="12058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271" y="3086234"/>
            <a:ext cx="1764366" cy="12159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87" y="3045456"/>
            <a:ext cx="1764366" cy="12159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319" y="4559808"/>
            <a:ext cx="2112617" cy="14788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915" b="92979" l="667" r="51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93" r="48729"/>
          <a:stretch/>
        </p:blipFill>
        <p:spPr>
          <a:xfrm>
            <a:off x="3268649" y="4732911"/>
            <a:ext cx="1487985" cy="15915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754" y="4466168"/>
            <a:ext cx="2145565" cy="16313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 t="10889" r="6044" b="19222"/>
          <a:stretch/>
        </p:blipFill>
        <p:spPr>
          <a:xfrm flipH="1">
            <a:off x="4928119" y="4916708"/>
            <a:ext cx="913659" cy="80942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619895" y="3200785"/>
            <a:ext cx="1334495" cy="907154"/>
            <a:chOff x="5534935" y="2527441"/>
            <a:chExt cx="1334495" cy="90715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9574" l="889" r="100000">
                          <a14:foregroundMark x1="68444" y1="19787" x2="68444" y2="19787"/>
                          <a14:backgroundMark x1="21778" y1="70851" x2="21778" y2="70851"/>
                          <a14:backgroundMark x1="25111" y1="31489" x2="25111" y2="31489"/>
                          <a14:backgroundMark x1="31778" y1="77660" x2="31778" y2="77660"/>
                          <a14:backgroundMark x1="31778" y1="61702" x2="31778" y2="61702"/>
                          <a14:backgroundMark x1="44444" y1="57021" x2="44444" y2="57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89" t="11702" b="65425"/>
            <a:stretch/>
          </p:blipFill>
          <p:spPr>
            <a:xfrm>
              <a:off x="5539673" y="2527441"/>
              <a:ext cx="1329757" cy="62151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9574" l="889" r="100000">
                          <a14:foregroundMark x1="68444" y1="19787" x2="68444" y2="19787"/>
                          <a14:backgroundMark x1="21778" y1="70851" x2="21778" y2="70851"/>
                          <a14:backgroundMark x1="25111" y1="31489" x2="25111" y2="31489"/>
                          <a14:backgroundMark x1="31778" y1="77660" x2="31778" y2="77660"/>
                          <a14:backgroundMark x1="31778" y1="61702" x2="31778" y2="61702"/>
                          <a14:backgroundMark x1="44444" y1="57021" x2="44444" y2="57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89" t="11702" b="65425"/>
            <a:stretch/>
          </p:blipFill>
          <p:spPr>
            <a:xfrm>
              <a:off x="5534935" y="2813078"/>
              <a:ext cx="1329757" cy="621517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683" b="90000" l="6769" r="90000">
                        <a14:backgroundMark x1="66769" y1="86691" x2="66308" y2="86403"/>
                        <a14:backgroundMark x1="61231" y1="75036" x2="60769" y2="74748"/>
                        <a14:backgroundMark x1="62769" y1="70719" x2="62769" y2="70719"/>
                        <a14:backgroundMark x1="16923" y1="29281" x2="16923" y2="29281"/>
                        <a14:backgroundMark x1="19538" y1="71439" x2="19538" y2="71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3474" r="6481" b="21267"/>
          <a:stretch/>
        </p:blipFill>
        <p:spPr>
          <a:xfrm>
            <a:off x="6563009" y="4907234"/>
            <a:ext cx="1007640" cy="81337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619895" y="1435670"/>
            <a:ext cx="1334495" cy="907154"/>
            <a:chOff x="5534935" y="2527441"/>
            <a:chExt cx="1334495" cy="90715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9574" l="889" r="100000">
                          <a14:foregroundMark x1="68444" y1="19787" x2="68444" y2="19787"/>
                          <a14:backgroundMark x1="21778" y1="70851" x2="21778" y2="70851"/>
                          <a14:backgroundMark x1="25111" y1="31489" x2="25111" y2="31489"/>
                          <a14:backgroundMark x1="31778" y1="77660" x2="31778" y2="77660"/>
                          <a14:backgroundMark x1="31778" y1="61702" x2="31778" y2="61702"/>
                          <a14:backgroundMark x1="44444" y1="57021" x2="44444" y2="57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89" t="11702" b="65425"/>
            <a:stretch/>
          </p:blipFill>
          <p:spPr>
            <a:xfrm>
              <a:off x="5539673" y="2527441"/>
              <a:ext cx="1329757" cy="62151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9574" l="889" r="100000">
                          <a14:foregroundMark x1="68444" y1="19787" x2="68444" y2="19787"/>
                          <a14:backgroundMark x1="21778" y1="70851" x2="21778" y2="70851"/>
                          <a14:backgroundMark x1="25111" y1="31489" x2="25111" y2="31489"/>
                          <a14:backgroundMark x1="31778" y1="77660" x2="31778" y2="77660"/>
                          <a14:backgroundMark x1="31778" y1="61702" x2="31778" y2="61702"/>
                          <a14:backgroundMark x1="44444" y1="57021" x2="44444" y2="57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89" t="11702" b="65425"/>
            <a:stretch/>
          </p:blipFill>
          <p:spPr>
            <a:xfrm>
              <a:off x="5534935" y="2813078"/>
              <a:ext cx="1329757" cy="621517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44" y="3026907"/>
            <a:ext cx="927898" cy="113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513"/>
            <a:ext cx="10528705" cy="17192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04063" y="233513"/>
            <a:ext cx="1632766" cy="13858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4180" y="395628"/>
            <a:ext cx="1230286" cy="1047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422" y="1722750"/>
            <a:ext cx="3413282" cy="4356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74" y="2099237"/>
            <a:ext cx="1801583" cy="18015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82" y="1689215"/>
            <a:ext cx="3244808" cy="28337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93" y="2099237"/>
            <a:ext cx="3174826" cy="26098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foregroundMark x1="44154" y1="18099" x2="44154" y2="18099"/>
                        <a14:foregroundMark x1="41385" y1="21818" x2="41385" y2="21818"/>
                        <a14:foregroundMark x1="42462" y1="26942" x2="42462" y2="26942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 flipH="1">
            <a:off x="6024802" y="2092290"/>
            <a:ext cx="1769615" cy="15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513"/>
            <a:ext cx="10528705" cy="17192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04063" y="233513"/>
            <a:ext cx="1632766" cy="13858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4180" y="395628"/>
            <a:ext cx="1230286" cy="1047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643" y="1780048"/>
            <a:ext cx="2261141" cy="2261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91" y="1577511"/>
            <a:ext cx="3732103" cy="4148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81" y="1666826"/>
            <a:ext cx="2031237" cy="279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57" y="2010806"/>
            <a:ext cx="2454049" cy="2454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9"/>
          <a:stretch/>
        </p:blipFill>
        <p:spPr>
          <a:xfrm>
            <a:off x="2256509" y="1713830"/>
            <a:ext cx="2331221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738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39" y="2585107"/>
            <a:ext cx="1801583" cy="1801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17" y="1742744"/>
            <a:ext cx="3504583" cy="3322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415" y="2865196"/>
            <a:ext cx="1435897" cy="143589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45995" y="3912407"/>
            <a:ext cx="3302308" cy="2225002"/>
            <a:chOff x="134744" y="2670731"/>
            <a:chExt cx="4573488" cy="352846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" t="15259" r="64524" b="37825"/>
            <a:stretch/>
          </p:blipFill>
          <p:spPr>
            <a:xfrm rot="20976622" flipH="1">
              <a:off x="2307933" y="2670731"/>
              <a:ext cx="2400299" cy="344478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" t="-1191" r="29532" b="17977"/>
            <a:stretch/>
          </p:blipFill>
          <p:spPr>
            <a:xfrm rot="21084950" flipH="1">
              <a:off x="134744" y="3460854"/>
              <a:ext cx="2636489" cy="273834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94529" y="1664237"/>
            <a:ext cx="3988337" cy="1901687"/>
            <a:chOff x="394529" y="1664237"/>
            <a:chExt cx="4596072" cy="2175789"/>
          </a:xfrm>
        </p:grpSpPr>
        <p:sp>
          <p:nvSpPr>
            <p:cNvPr id="21" name="&quot;No&quot; Symbol 20"/>
            <p:cNvSpPr/>
            <p:nvPr/>
          </p:nvSpPr>
          <p:spPr>
            <a:xfrm>
              <a:off x="2033332" y="1664237"/>
              <a:ext cx="1344679" cy="1214441"/>
            </a:xfrm>
            <a:prstGeom prst="noSmoking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solidFill>
                  <a:schemeClr val="tx1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64" b="97872" l="2222" r="100000">
                          <a14:foregroundMark x1="20444" y1="17872" x2="20444" y2="17872"/>
                          <a14:foregroundMark x1="23778" y1="8085" x2="23778" y2="8085"/>
                          <a14:foregroundMark x1="27333" y1="12340" x2="27333" y2="12340"/>
                          <a14:foregroundMark x1="30222" y1="14894" x2="30222" y2="14894"/>
                          <a14:foregroundMark x1="75333" y1="52979" x2="75333" y2="52979"/>
                          <a14:foregroundMark x1="87778" y1="57660" x2="87778" y2="57660"/>
                          <a14:foregroundMark x1="84000" y1="61702" x2="84000" y2="61702"/>
                          <a14:foregroundMark x1="80444" y1="64468" x2="80444" y2="64468"/>
                          <a14:foregroundMark x1="82000" y1="58298" x2="82000" y2="58298"/>
                          <a14:foregroundMark x1="88222" y1="53404" x2="88222" y2="53404"/>
                          <a14:foregroundMark x1="83556" y1="57447" x2="83556" y2="57447"/>
                          <a14:foregroundMark x1="79333" y1="65745" x2="79333" y2="65745"/>
                          <a14:foregroundMark x1="76222" y1="52553" x2="76222" y2="52553"/>
                          <a14:foregroundMark x1="73778" y1="48298" x2="73778" y2="48298"/>
                          <a14:foregroundMark x1="80000" y1="53404" x2="80000" y2="53404"/>
                          <a14:foregroundMark x1="72889" y1="54468" x2="72889" y2="54468"/>
                          <a14:foregroundMark x1="72444" y1="48085" x2="72444" y2="48085"/>
                          <a14:foregroundMark x1="75333" y1="51702" x2="75333" y2="51702"/>
                          <a14:foregroundMark x1="74667" y1="47021" x2="74667" y2="47021"/>
                          <a14:foregroundMark x1="77778" y1="51064" x2="77778" y2="51064"/>
                          <a14:foregroundMark x1="80444" y1="54043" x2="80444" y2="54043"/>
                          <a14:foregroundMark x1="81778" y1="55532" x2="81778" y2="55532"/>
                          <a14:foregroundMark x1="83333" y1="57660" x2="83333" y2="57660"/>
                          <a14:foregroundMark x1="80000" y1="58085" x2="80000" y2="58085"/>
                          <a14:foregroundMark x1="78222" y1="58085" x2="78222" y2="58085"/>
                          <a14:foregroundMark x1="81333" y1="60426" x2="81333" y2="60426"/>
                          <a14:foregroundMark x1="86667" y1="58085" x2="87111" y2="57660"/>
                          <a14:foregroundMark x1="88222" y1="54681" x2="88222" y2="54681"/>
                          <a14:foregroundMark x1="88000" y1="52979" x2="88000" y2="52979"/>
                          <a14:foregroundMark x1="68667" y1="52340" x2="68667" y2="52340"/>
                          <a14:foregroundMark x1="73556" y1="57234" x2="73556" y2="57234"/>
                          <a14:foregroundMark x1="68222" y1="53617" x2="68222" y2="53617"/>
                          <a14:foregroundMark x1="69333" y1="56809" x2="69778" y2="56809"/>
                          <a14:foregroundMark x1="76222" y1="60426" x2="76222" y2="60426"/>
                          <a14:foregroundMark x1="75333" y1="58298" x2="75333" y2="58298"/>
                          <a14:foregroundMark x1="70222" y1="55957" x2="70222" y2="55957"/>
                          <a14:foregroundMark x1="69111" y1="54043" x2="69111" y2="53617"/>
                          <a14:foregroundMark x1="89111" y1="63404" x2="89111" y2="62979"/>
                          <a14:foregroundMark x1="88667" y1="66383" x2="88667" y2="66383"/>
                          <a14:foregroundMark x1="93111" y1="68511" x2="93111" y2="67447"/>
                          <a14:foregroundMark x1="89333" y1="64681" x2="88444" y2="64681"/>
                          <a14:foregroundMark x1="86222" y1="63404" x2="86222" y2="63404"/>
                          <a14:foregroundMark x1="86000" y1="63404" x2="86000" y2="63404"/>
                          <a14:foregroundMark x1="84667" y1="64894" x2="84667" y2="64894"/>
                          <a14:foregroundMark x1="78667" y1="62128" x2="78667" y2="62128"/>
                          <a14:foregroundMark x1="78444" y1="65106" x2="78444" y2="65106"/>
                          <a14:foregroundMark x1="79111" y1="67021" x2="79111" y2="67021"/>
                          <a14:foregroundMark x1="78000" y1="67234" x2="78000" y2="67234"/>
                          <a14:foregroundMark x1="78667" y1="64894" x2="78667" y2="64894"/>
                          <a14:foregroundMark x1="76444" y1="61702" x2="76444" y2="61702"/>
                          <a14:foregroundMark x1="67333" y1="54043" x2="67333" y2="54043"/>
                          <a14:foregroundMark x1="72889" y1="46170" x2="72889" y2="46170"/>
                          <a14:foregroundMark x1="89778" y1="63191" x2="89778" y2="63191"/>
                          <a14:foregroundMark x1="85333" y1="64894" x2="85333" y2="64894"/>
                          <a14:foregroundMark x1="86222" y1="67021" x2="86222" y2="67021"/>
                          <a14:foregroundMark x1="84444" y1="65106" x2="84444" y2="65106"/>
                          <a14:foregroundMark x1="85111" y1="67021" x2="85111" y2="67021"/>
                          <a14:foregroundMark x1="87333" y1="68511" x2="87333" y2="68511"/>
                          <a14:foregroundMark x1="89556" y1="66383" x2="89556" y2="66383"/>
                          <a14:foregroundMark x1="90444" y1="64043" x2="90444" y2="64043"/>
                          <a14:foregroundMark x1="92000" y1="64894" x2="92000" y2="64894"/>
                          <a14:foregroundMark x1="83778" y1="64681" x2="83778" y2="646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6223">
              <a:off x="3076041" y="1840374"/>
              <a:ext cx="1914560" cy="199965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64" b="97872" l="2222" r="100000">
                          <a14:foregroundMark x1="20444" y1="17872" x2="20444" y2="17872"/>
                          <a14:foregroundMark x1="23778" y1="8085" x2="23778" y2="8085"/>
                          <a14:foregroundMark x1="27333" y1="12340" x2="27333" y2="12340"/>
                          <a14:foregroundMark x1="30222" y1="14894" x2="30222" y2="14894"/>
                          <a14:foregroundMark x1="75333" y1="52979" x2="75333" y2="52979"/>
                          <a14:foregroundMark x1="87778" y1="57660" x2="87778" y2="57660"/>
                          <a14:foregroundMark x1="84000" y1="61702" x2="84000" y2="61702"/>
                          <a14:foregroundMark x1="80444" y1="64468" x2="80444" y2="64468"/>
                          <a14:foregroundMark x1="82000" y1="58298" x2="82000" y2="58298"/>
                          <a14:foregroundMark x1="88222" y1="53404" x2="88222" y2="53404"/>
                          <a14:foregroundMark x1="83556" y1="57447" x2="83556" y2="57447"/>
                          <a14:foregroundMark x1="79333" y1="65745" x2="79333" y2="65745"/>
                          <a14:foregroundMark x1="76222" y1="52553" x2="76222" y2="52553"/>
                          <a14:foregroundMark x1="73778" y1="48298" x2="73778" y2="48298"/>
                          <a14:foregroundMark x1="80000" y1="53404" x2="80000" y2="53404"/>
                          <a14:foregroundMark x1="72889" y1="54468" x2="72889" y2="54468"/>
                          <a14:foregroundMark x1="72444" y1="48085" x2="72444" y2="48085"/>
                          <a14:foregroundMark x1="75333" y1="51702" x2="75333" y2="51702"/>
                          <a14:foregroundMark x1="74667" y1="47021" x2="74667" y2="47021"/>
                          <a14:foregroundMark x1="77778" y1="51064" x2="77778" y2="51064"/>
                          <a14:foregroundMark x1="80444" y1="54043" x2="80444" y2="54043"/>
                          <a14:foregroundMark x1="81778" y1="55532" x2="81778" y2="55532"/>
                          <a14:foregroundMark x1="83333" y1="57660" x2="83333" y2="57660"/>
                          <a14:foregroundMark x1="80000" y1="58085" x2="80000" y2="58085"/>
                          <a14:foregroundMark x1="78222" y1="58085" x2="78222" y2="58085"/>
                          <a14:foregroundMark x1="81333" y1="60426" x2="81333" y2="60426"/>
                          <a14:foregroundMark x1="86667" y1="58085" x2="87111" y2="57660"/>
                          <a14:foregroundMark x1="88222" y1="54681" x2="88222" y2="54681"/>
                          <a14:foregroundMark x1="88000" y1="52979" x2="88000" y2="52979"/>
                          <a14:foregroundMark x1="68667" y1="52340" x2="68667" y2="52340"/>
                          <a14:foregroundMark x1="73556" y1="57234" x2="73556" y2="57234"/>
                          <a14:foregroundMark x1="68222" y1="53617" x2="68222" y2="53617"/>
                          <a14:foregroundMark x1="69333" y1="56809" x2="69778" y2="56809"/>
                          <a14:foregroundMark x1="76222" y1="60426" x2="76222" y2="60426"/>
                          <a14:foregroundMark x1="75333" y1="58298" x2="75333" y2="58298"/>
                          <a14:foregroundMark x1="70222" y1="55957" x2="70222" y2="55957"/>
                          <a14:foregroundMark x1="69111" y1="54043" x2="69111" y2="53617"/>
                          <a14:foregroundMark x1="89111" y1="63404" x2="89111" y2="62979"/>
                          <a14:foregroundMark x1="88667" y1="66383" x2="88667" y2="66383"/>
                          <a14:foregroundMark x1="93111" y1="68511" x2="93111" y2="67447"/>
                          <a14:foregroundMark x1="89333" y1="64681" x2="88444" y2="64681"/>
                          <a14:foregroundMark x1="86222" y1="63404" x2="86222" y2="63404"/>
                          <a14:foregroundMark x1="86000" y1="63404" x2="86000" y2="63404"/>
                          <a14:foregroundMark x1="84667" y1="64894" x2="84667" y2="64894"/>
                          <a14:foregroundMark x1="78667" y1="62128" x2="78667" y2="62128"/>
                          <a14:foregroundMark x1="78444" y1="65106" x2="78444" y2="65106"/>
                          <a14:foregroundMark x1="79111" y1="67021" x2="79111" y2="67021"/>
                          <a14:foregroundMark x1="78000" y1="67234" x2="78000" y2="67234"/>
                          <a14:foregroundMark x1="78667" y1="64894" x2="78667" y2="64894"/>
                          <a14:foregroundMark x1="76444" y1="61702" x2="76444" y2="61702"/>
                          <a14:foregroundMark x1="67333" y1="54043" x2="67333" y2="54043"/>
                          <a14:foregroundMark x1="72889" y1="46170" x2="72889" y2="46170"/>
                          <a14:foregroundMark x1="89778" y1="63191" x2="89778" y2="63191"/>
                          <a14:foregroundMark x1="85333" y1="64894" x2="85333" y2="64894"/>
                          <a14:foregroundMark x1="86222" y1="67021" x2="86222" y2="67021"/>
                          <a14:foregroundMark x1="84444" y1="65106" x2="84444" y2="65106"/>
                          <a14:foregroundMark x1="85111" y1="67021" x2="85111" y2="67021"/>
                          <a14:foregroundMark x1="87333" y1="68511" x2="87333" y2="68511"/>
                          <a14:foregroundMark x1="89556" y1="66383" x2="89556" y2="66383"/>
                          <a14:foregroundMark x1="90444" y1="64043" x2="90444" y2="64043"/>
                          <a14:foregroundMark x1="92000" y1="64894" x2="92000" y2="64894"/>
                          <a14:foregroundMark x1="83778" y1="64681" x2="83778" y2="646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3777" flipH="1">
              <a:off x="394529" y="1840375"/>
              <a:ext cx="1914560" cy="1999651"/>
            </a:xfrm>
            <a:prstGeom prst="rect">
              <a:avLst/>
            </a:prstGeom>
          </p:spPr>
        </p:pic>
      </p:grpSp>
      <p:sp>
        <p:nvSpPr>
          <p:cNvPr id="27" name="Up Arrow 26"/>
          <p:cNvSpPr/>
          <p:nvPr/>
        </p:nvSpPr>
        <p:spPr>
          <a:xfrm rot="14421826">
            <a:off x="4539021" y="3783645"/>
            <a:ext cx="844231" cy="1472524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9" name="Up Arrow 28"/>
          <p:cNvSpPr/>
          <p:nvPr/>
        </p:nvSpPr>
        <p:spPr>
          <a:xfrm rot="18141158">
            <a:off x="4569703" y="2652581"/>
            <a:ext cx="844231" cy="1472524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1531086" y="148095"/>
            <a:ext cx="9506573" cy="13255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راه های پیشگیری از انتقال اچ آی وی</a:t>
            </a:r>
          </a:p>
        </p:txBody>
      </p:sp>
    </p:spTree>
    <p:extLst>
      <p:ext uri="{BB962C8B-B14F-4D97-AF65-F5344CB8AC3E}">
        <p14:creationId xmlns:p14="http://schemas.microsoft.com/office/powerpoint/2010/main" val="276688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533356"/>
              </p:ext>
            </p:extLst>
          </p:nvPr>
        </p:nvGraphicFramePr>
        <p:xfrm>
          <a:off x="718455" y="70082"/>
          <a:ext cx="11392480" cy="578643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69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6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3216"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endParaRPr lang="fa-I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endParaRPr lang="fa-I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3216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16" y="3022528"/>
            <a:ext cx="4993299" cy="275032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1400783" y="719847"/>
            <a:ext cx="3968885" cy="187743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5400" b="1" dirty="0"/>
              <a:t>بدون درمان </a:t>
            </a:r>
          </a:p>
        </p:txBody>
      </p:sp>
      <p:sp>
        <p:nvSpPr>
          <p:cNvPr id="61" name="Right Arrow 60"/>
          <p:cNvSpPr/>
          <p:nvPr/>
        </p:nvSpPr>
        <p:spPr>
          <a:xfrm rot="10800000" flipV="1">
            <a:off x="7418962" y="3810070"/>
            <a:ext cx="3968885" cy="1877438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5400" b="1" dirty="0"/>
              <a:t>با درمان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560" y="202254"/>
            <a:ext cx="5471376" cy="264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4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922749" y="338348"/>
            <a:ext cx="6020487" cy="1490781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4000">
                <a:srgbClr val="002060"/>
              </a:gs>
              <a:gs pos="70000">
                <a:srgbClr val="E8909A"/>
              </a:gs>
              <a:gs pos="41579">
                <a:srgbClr val="8FA5CB"/>
              </a:gs>
              <a:gs pos="23000">
                <a:schemeClr val="accent5">
                  <a:lumMod val="75000"/>
                </a:schemeClr>
              </a:gs>
              <a:gs pos="84000">
                <a:srgbClr val="FF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 گام دوم :سیستم ایمنی</a:t>
            </a:r>
            <a:endParaRPr lang="fa-IR" sz="8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22749" y="3252615"/>
            <a:ext cx="5972480" cy="2500485"/>
            <a:chOff x="123520" y="4715655"/>
            <a:chExt cx="4320000" cy="1782455"/>
          </a:xfrm>
        </p:grpSpPr>
        <p:sp>
          <p:nvSpPr>
            <p:cNvPr id="12" name="Flowchart: Process 11"/>
            <p:cNvSpPr/>
            <p:nvPr/>
          </p:nvSpPr>
          <p:spPr>
            <a:xfrm>
              <a:off x="12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600" dirty="0">
                  <a:cs typeface="2  Titr" panose="00000700000000000000" pitchFamily="2" charset="-78"/>
                </a:rPr>
                <a:t>مقدمه</a:t>
              </a:r>
            </a:p>
          </p:txBody>
        </p:sp>
        <p:sp>
          <p:nvSpPr>
            <p:cNvPr id="13" name="Flowchart: Process 12"/>
            <p:cNvSpPr/>
            <p:nvPr/>
          </p:nvSpPr>
          <p:spPr>
            <a:xfrm>
              <a:off x="1563520" y="471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>
                  <a:cs typeface="2  Titr" panose="00000700000000000000" pitchFamily="2" charset="-78"/>
                </a:rPr>
                <a:t>سیستم ایمنی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563520" y="5435655"/>
              <a:ext cx="1440000" cy="1062455"/>
              <a:chOff x="1563520" y="5435655"/>
              <a:chExt cx="1440000" cy="1062455"/>
            </a:xfrm>
          </p:grpSpPr>
          <p:sp>
            <p:nvSpPr>
              <p:cNvPr id="15" name="Flowchart: Process 14"/>
              <p:cNvSpPr/>
              <p:nvPr/>
            </p:nvSpPr>
            <p:spPr>
              <a:xfrm>
                <a:off x="1563520" y="5435655"/>
                <a:ext cx="1440000" cy="72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16" name="Straight Arrow Connector 15"/>
              <p:cNvCxnSpPr>
                <a:stCxn id="15" idx="0"/>
                <a:endCxn id="15" idx="2"/>
              </p:cNvCxnSpPr>
              <p:nvPr/>
            </p:nvCxnSpPr>
            <p:spPr>
              <a:xfrm>
                <a:off x="2283520" y="5435655"/>
                <a:ext cx="0" cy="72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 rot="16200000">
                <a:off x="1506360" y="5810524"/>
                <a:ext cx="100584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003520" y="4715655"/>
              <a:ext cx="1440000" cy="1440000"/>
              <a:chOff x="3003520" y="4715655"/>
              <a:chExt cx="1440000" cy="1440000"/>
            </a:xfrm>
          </p:grpSpPr>
          <p:sp>
            <p:nvSpPr>
              <p:cNvPr id="19" name="Flowchart: Process 18"/>
              <p:cNvSpPr/>
              <p:nvPr/>
            </p:nvSpPr>
            <p:spPr>
              <a:xfrm>
                <a:off x="3003520" y="4715655"/>
                <a:ext cx="1440000" cy="144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20" name="Straight Arrow Connector 19"/>
              <p:cNvCxnSpPr>
                <a:endCxn id="19" idx="2"/>
              </p:cNvCxnSpPr>
              <p:nvPr/>
            </p:nvCxnSpPr>
            <p:spPr>
              <a:xfrm>
                <a:off x="3723520" y="4715655"/>
                <a:ext cx="0" cy="144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 rot="16200000">
                <a:off x="2790680" y="5291781"/>
                <a:ext cx="1253919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4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8286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12" y="2917587"/>
            <a:ext cx="1815717" cy="172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219" y="3964973"/>
            <a:ext cx="2807399" cy="127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784" l="0" r="100000">
                        <a14:foregroundMark x1="10204" y1="42784" x2="10204" y2="42784"/>
                        <a14:foregroundMark x1="5306" y1="39691" x2="5306" y2="39691"/>
                        <a14:foregroundMark x1="91020" y1="73196" x2="91020" y2="72680"/>
                        <a14:foregroundMark x1="66531" y1="40722" x2="66531" y2="40722"/>
                        <a14:foregroundMark x1="67755" y1="43299" x2="67755" y2="43299"/>
                        <a14:foregroundMark x1="66531" y1="20103" x2="66531" y2="20103"/>
                        <a14:foregroundMark x1="69388" y1="19588" x2="69388" y2="19588"/>
                        <a14:foregroundMark x1="71837" y1="19588" x2="73061" y2="21134"/>
                        <a14:foregroundMark x1="44898" y1="18041" x2="45306" y2="18041"/>
                        <a14:foregroundMark x1="47755" y1="40206" x2="47755" y2="40206"/>
                        <a14:backgroundMark x1="92653" y1="59278" x2="92653" y2="59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098" y="992713"/>
            <a:ext cx="2351236" cy="1861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3615" b="26966"/>
          <a:stretch/>
        </p:blipFill>
        <p:spPr>
          <a:xfrm>
            <a:off x="1953945" y="91127"/>
            <a:ext cx="7895004" cy="865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656" t="3990" r="1988" b="9429"/>
          <a:stretch/>
        </p:blipFill>
        <p:spPr>
          <a:xfrm>
            <a:off x="337317" y="1097286"/>
            <a:ext cx="9260731" cy="185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446" t="4929" r="3800" b="10110"/>
          <a:stretch/>
        </p:blipFill>
        <p:spPr>
          <a:xfrm>
            <a:off x="4701044" y="3141389"/>
            <a:ext cx="5612861" cy="797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5952" y="4076937"/>
            <a:ext cx="5060119" cy="93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163491" y="4961704"/>
            <a:ext cx="7137733" cy="1377815"/>
            <a:chOff x="163491" y="4961704"/>
            <a:chExt cx="7137733" cy="137781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05204" y="4961704"/>
              <a:ext cx="1896020" cy="13778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3491" y="5235447"/>
              <a:ext cx="5060119" cy="9388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4153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470882" y="349932"/>
            <a:ext cx="7564657" cy="1395048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4000">
                <a:srgbClr val="002060"/>
              </a:gs>
              <a:gs pos="70000">
                <a:srgbClr val="E8909A"/>
              </a:gs>
              <a:gs pos="41579">
                <a:srgbClr val="8FA5CB"/>
              </a:gs>
              <a:gs pos="23000">
                <a:schemeClr val="accent5">
                  <a:lumMod val="75000"/>
                </a:schemeClr>
              </a:gs>
              <a:gs pos="84000">
                <a:srgbClr val="FF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 گام سوم : کلیات بیماریهای عفونی</a:t>
            </a:r>
            <a:endParaRPr lang="fa-IR" sz="8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86660" y="3142215"/>
            <a:ext cx="7420280" cy="3249164"/>
            <a:chOff x="123520" y="3995655"/>
            <a:chExt cx="5760000" cy="2502455"/>
          </a:xfrm>
        </p:grpSpPr>
        <p:sp>
          <p:nvSpPr>
            <p:cNvPr id="22" name="Flowchart: Process 21"/>
            <p:cNvSpPr/>
            <p:nvPr/>
          </p:nvSpPr>
          <p:spPr>
            <a:xfrm>
              <a:off x="12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600" dirty="0">
                  <a:cs typeface="2  Titr" panose="00000700000000000000" pitchFamily="2" charset="-78"/>
                </a:rPr>
                <a:t>مقدمه</a:t>
              </a:r>
            </a:p>
          </p:txBody>
        </p:sp>
        <p:sp>
          <p:nvSpPr>
            <p:cNvPr id="23" name="Flowchart: Process 22"/>
            <p:cNvSpPr/>
            <p:nvPr/>
          </p:nvSpPr>
          <p:spPr>
            <a:xfrm>
              <a:off x="3003520" y="399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>
                  <a:cs typeface="2  Titr" panose="00000700000000000000" pitchFamily="2" charset="-78"/>
                </a:rPr>
                <a:t>بیماری عفونی</a:t>
              </a:r>
            </a:p>
          </p:txBody>
        </p:sp>
        <p:sp>
          <p:nvSpPr>
            <p:cNvPr id="24" name="Flowchart: Process 23"/>
            <p:cNvSpPr/>
            <p:nvPr/>
          </p:nvSpPr>
          <p:spPr>
            <a:xfrm>
              <a:off x="1563520" y="471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>
                  <a:cs typeface="2  Titr" panose="00000700000000000000" pitchFamily="2" charset="-78"/>
                </a:rPr>
                <a:t>سیستم ایمنی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563520" y="5435655"/>
              <a:ext cx="1440000" cy="1062455"/>
              <a:chOff x="1563520" y="5435655"/>
              <a:chExt cx="1440000" cy="1062455"/>
            </a:xfrm>
          </p:grpSpPr>
          <p:sp>
            <p:nvSpPr>
              <p:cNvPr id="26" name="Flowchart: Process 25"/>
              <p:cNvSpPr/>
              <p:nvPr/>
            </p:nvSpPr>
            <p:spPr>
              <a:xfrm>
                <a:off x="1563520" y="5435655"/>
                <a:ext cx="1440000" cy="72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27" name="Straight Arrow Connector 26"/>
              <p:cNvCxnSpPr>
                <a:stCxn id="26" idx="0"/>
                <a:endCxn id="26" idx="2"/>
              </p:cNvCxnSpPr>
              <p:nvPr/>
            </p:nvCxnSpPr>
            <p:spPr>
              <a:xfrm>
                <a:off x="2283520" y="5435655"/>
                <a:ext cx="0" cy="72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 rot="16200000">
                <a:off x="1506360" y="5810524"/>
                <a:ext cx="100584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003520" y="4715655"/>
              <a:ext cx="1440000" cy="1440000"/>
              <a:chOff x="3003520" y="4715655"/>
              <a:chExt cx="1440000" cy="1440000"/>
            </a:xfrm>
          </p:grpSpPr>
          <p:sp>
            <p:nvSpPr>
              <p:cNvPr id="30" name="Flowchart: Process 29"/>
              <p:cNvSpPr/>
              <p:nvPr/>
            </p:nvSpPr>
            <p:spPr>
              <a:xfrm>
                <a:off x="3003520" y="4715655"/>
                <a:ext cx="1440000" cy="144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31" name="Straight Arrow Connector 30"/>
              <p:cNvCxnSpPr>
                <a:stCxn id="23" idx="2"/>
                <a:endCxn id="30" idx="2"/>
              </p:cNvCxnSpPr>
              <p:nvPr/>
            </p:nvCxnSpPr>
            <p:spPr>
              <a:xfrm>
                <a:off x="3723520" y="4715655"/>
                <a:ext cx="0" cy="144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 rot="16200000">
                <a:off x="2790680" y="5343430"/>
                <a:ext cx="1253919" cy="35836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fa-IR" sz="24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4443520" y="3995655"/>
              <a:ext cx="1440000" cy="2160000"/>
              <a:chOff x="4443520" y="3995655"/>
              <a:chExt cx="1440000" cy="2160000"/>
            </a:xfrm>
          </p:grpSpPr>
          <p:sp>
            <p:nvSpPr>
              <p:cNvPr id="34" name="Flowchart: Process 33"/>
              <p:cNvSpPr/>
              <p:nvPr/>
            </p:nvSpPr>
            <p:spPr>
              <a:xfrm>
                <a:off x="4443520" y="3995655"/>
                <a:ext cx="1440000" cy="216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35" name="Straight Arrow Connector 34"/>
              <p:cNvCxnSpPr>
                <a:endCxn id="34" idx="2"/>
              </p:cNvCxnSpPr>
              <p:nvPr/>
            </p:nvCxnSpPr>
            <p:spPr>
              <a:xfrm>
                <a:off x="5163520" y="4007816"/>
                <a:ext cx="0" cy="214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 rot="16200000">
                <a:off x="4199385" y="4941729"/>
                <a:ext cx="1253919" cy="4539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fa-IR" sz="32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7766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728" y="1788445"/>
            <a:ext cx="2440062" cy="2271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 rot="1859329">
            <a:off x="8823306" y="1729168"/>
            <a:ext cx="2590780" cy="2243660"/>
            <a:chOff x="8001608" y="538353"/>
            <a:chExt cx="2938469" cy="19936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01608" y="968488"/>
              <a:ext cx="2073621" cy="15634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462549" y="538353"/>
              <a:ext cx="2477528" cy="1868022"/>
            </a:xfrm>
            <a:prstGeom prst="rect">
              <a:avLst/>
            </a:prstGeom>
          </p:spPr>
        </p:pic>
      </p:grpSp>
      <p:sp>
        <p:nvSpPr>
          <p:cNvPr id="13" name="Curved Down Arrow 12"/>
          <p:cNvSpPr/>
          <p:nvPr/>
        </p:nvSpPr>
        <p:spPr>
          <a:xfrm rot="10800000">
            <a:off x="3569201" y="2369179"/>
            <a:ext cx="4883874" cy="1252991"/>
          </a:xfrm>
          <a:prstGeom prst="curvedDownArrow">
            <a:avLst>
              <a:gd name="adj1" fmla="val 42070"/>
              <a:gd name="adj2" fmla="val 71773"/>
              <a:gd name="adj3" fmla="val 30823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244" y="2082067"/>
            <a:ext cx="3464667" cy="1221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511" y="1229549"/>
            <a:ext cx="3035697" cy="1179893"/>
          </a:xfrm>
          <a:prstGeom prst="rect">
            <a:avLst/>
          </a:prstGeom>
        </p:spPr>
      </p:pic>
      <p:sp>
        <p:nvSpPr>
          <p:cNvPr id="24" name="Curved Down Arrow 23"/>
          <p:cNvSpPr/>
          <p:nvPr/>
        </p:nvSpPr>
        <p:spPr>
          <a:xfrm>
            <a:off x="3790164" y="963821"/>
            <a:ext cx="4883874" cy="1252991"/>
          </a:xfrm>
          <a:prstGeom prst="curvedDownArrow">
            <a:avLst>
              <a:gd name="adj1" fmla="val 42070"/>
              <a:gd name="adj2" fmla="val 71773"/>
              <a:gd name="adj3" fmla="val 30823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04" b="99830" l="3247" r="89610">
                        <a14:foregroundMark x1="83333" y1="37990" x2="83333" y2="37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89" y="3480875"/>
            <a:ext cx="2550356" cy="24776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7161" y="624867"/>
            <a:ext cx="3590855" cy="14509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33570">
            <a:off x="4756234" y="1645499"/>
            <a:ext cx="2807399" cy="127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1543" y="5527538"/>
            <a:ext cx="2999676" cy="11998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5166" y="-111625"/>
            <a:ext cx="2932430" cy="14509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4834" y="786889"/>
            <a:ext cx="374936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484120" y="357552"/>
            <a:ext cx="7559039" cy="1463628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4000">
                <a:srgbClr val="002060"/>
              </a:gs>
              <a:gs pos="70000">
                <a:srgbClr val="E8909A"/>
              </a:gs>
              <a:gs pos="41579">
                <a:srgbClr val="8FA5CB"/>
              </a:gs>
              <a:gs pos="23000">
                <a:schemeClr val="accent5">
                  <a:lumMod val="75000"/>
                </a:schemeClr>
              </a:gs>
              <a:gs pos="84000">
                <a:srgbClr val="FF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>
                <a:solidFill>
                  <a:schemeClr val="bg1"/>
                </a:solidFill>
                <a:cs typeface="2  Titr" panose="00000700000000000000" pitchFamily="2" charset="-78"/>
              </a:rPr>
              <a:t> گام چهارم : عامل بیماری</a:t>
            </a:r>
            <a:endParaRPr lang="fa-IR" sz="8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65680" y="3106475"/>
            <a:ext cx="7200000" cy="3216375"/>
            <a:chOff x="123520" y="3281735"/>
            <a:chExt cx="7200000" cy="3216375"/>
          </a:xfrm>
        </p:grpSpPr>
        <p:sp>
          <p:nvSpPr>
            <p:cNvPr id="20" name="Flowchart: Process 19"/>
            <p:cNvSpPr/>
            <p:nvPr/>
          </p:nvSpPr>
          <p:spPr>
            <a:xfrm>
              <a:off x="12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600" dirty="0">
                  <a:cs typeface="2  Titr" panose="00000700000000000000" pitchFamily="2" charset="-78"/>
                </a:rPr>
                <a:t>مقدمه</a:t>
              </a:r>
            </a:p>
          </p:txBody>
        </p:sp>
        <p:sp>
          <p:nvSpPr>
            <p:cNvPr id="21" name="Flowchart: Process 20"/>
            <p:cNvSpPr/>
            <p:nvPr/>
          </p:nvSpPr>
          <p:spPr>
            <a:xfrm>
              <a:off x="3003520" y="399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>
                  <a:cs typeface="2  Titr" panose="00000700000000000000" pitchFamily="2" charset="-78"/>
                </a:rPr>
                <a:t>بیماری عفونی</a:t>
              </a:r>
            </a:p>
          </p:txBody>
        </p:sp>
        <p:sp>
          <p:nvSpPr>
            <p:cNvPr id="37" name="Flowchart: Process 36"/>
            <p:cNvSpPr/>
            <p:nvPr/>
          </p:nvSpPr>
          <p:spPr>
            <a:xfrm>
              <a:off x="4443520" y="328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>
                  <a:cs typeface="2  Titr" panose="00000700000000000000" pitchFamily="2" charset="-78"/>
                </a:rPr>
                <a:t>عامل بیماریزا</a:t>
              </a:r>
            </a:p>
          </p:txBody>
        </p:sp>
        <p:sp>
          <p:nvSpPr>
            <p:cNvPr id="38" name="Flowchart: Process 37"/>
            <p:cNvSpPr/>
            <p:nvPr/>
          </p:nvSpPr>
          <p:spPr>
            <a:xfrm>
              <a:off x="1563520" y="471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>
                  <a:cs typeface="2  Titr" panose="00000700000000000000" pitchFamily="2" charset="-78"/>
                </a:rPr>
                <a:t>سیستم ایمنی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563520" y="5435655"/>
              <a:ext cx="1440000" cy="1062455"/>
              <a:chOff x="1563520" y="5435655"/>
              <a:chExt cx="1440000" cy="1062455"/>
            </a:xfrm>
          </p:grpSpPr>
          <p:sp>
            <p:nvSpPr>
              <p:cNvPr id="40" name="Flowchart: Process 39"/>
              <p:cNvSpPr/>
              <p:nvPr/>
            </p:nvSpPr>
            <p:spPr>
              <a:xfrm>
                <a:off x="1563520" y="5435655"/>
                <a:ext cx="1440000" cy="72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41" name="Straight Arrow Connector 40"/>
              <p:cNvCxnSpPr>
                <a:stCxn id="40" idx="0"/>
                <a:endCxn id="40" idx="2"/>
              </p:cNvCxnSpPr>
              <p:nvPr/>
            </p:nvCxnSpPr>
            <p:spPr>
              <a:xfrm>
                <a:off x="2283520" y="5435655"/>
                <a:ext cx="0" cy="72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 rot="16200000">
                <a:off x="1506360" y="5810524"/>
                <a:ext cx="100584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003520" y="4715655"/>
              <a:ext cx="1440000" cy="1440000"/>
              <a:chOff x="3003520" y="4715655"/>
              <a:chExt cx="1440000" cy="1440000"/>
            </a:xfrm>
          </p:grpSpPr>
          <p:sp>
            <p:nvSpPr>
              <p:cNvPr id="44" name="Flowchart: Process 43"/>
              <p:cNvSpPr/>
              <p:nvPr/>
            </p:nvSpPr>
            <p:spPr>
              <a:xfrm>
                <a:off x="3003520" y="4715655"/>
                <a:ext cx="1440000" cy="144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45" name="Straight Arrow Connector 44"/>
              <p:cNvCxnSpPr>
                <a:stCxn id="21" idx="2"/>
                <a:endCxn id="44" idx="2"/>
              </p:cNvCxnSpPr>
              <p:nvPr/>
            </p:nvCxnSpPr>
            <p:spPr>
              <a:xfrm>
                <a:off x="3723520" y="4715655"/>
                <a:ext cx="0" cy="144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 rot="16200000">
                <a:off x="2790680" y="5291781"/>
                <a:ext cx="1253919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4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4443520" y="3995655"/>
              <a:ext cx="1440000" cy="2160000"/>
              <a:chOff x="4443520" y="3995655"/>
              <a:chExt cx="1440000" cy="2160000"/>
            </a:xfrm>
          </p:grpSpPr>
          <p:sp>
            <p:nvSpPr>
              <p:cNvPr id="48" name="Flowchart: Process 47"/>
              <p:cNvSpPr/>
              <p:nvPr/>
            </p:nvSpPr>
            <p:spPr>
              <a:xfrm>
                <a:off x="4443520" y="3995655"/>
                <a:ext cx="1440000" cy="216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49" name="Straight Arrow Connector 48"/>
              <p:cNvCxnSpPr>
                <a:stCxn id="37" idx="2"/>
                <a:endCxn id="48" idx="2"/>
              </p:cNvCxnSpPr>
              <p:nvPr/>
            </p:nvCxnSpPr>
            <p:spPr>
              <a:xfrm>
                <a:off x="5163520" y="4007816"/>
                <a:ext cx="0" cy="214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 rot="16200000">
                <a:off x="4199385" y="4876308"/>
                <a:ext cx="12539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32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5863625" y="3281735"/>
              <a:ext cx="1459895" cy="2873919"/>
              <a:chOff x="5863625" y="3281735"/>
              <a:chExt cx="1459895" cy="2873919"/>
            </a:xfrm>
          </p:grpSpPr>
          <p:sp>
            <p:nvSpPr>
              <p:cNvPr id="52" name="Flowchart: Process 51"/>
              <p:cNvSpPr/>
              <p:nvPr/>
            </p:nvSpPr>
            <p:spPr>
              <a:xfrm>
                <a:off x="5883520" y="3287815"/>
                <a:ext cx="1440000" cy="286783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>
                <a:off x="6603520" y="3281735"/>
                <a:ext cx="0" cy="286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 rot="16200000">
                <a:off x="5438916" y="4598327"/>
                <a:ext cx="1557304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4000" dirty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0057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8443</TotalTime>
  <Words>294</Words>
  <Application>Microsoft Office PowerPoint</Application>
  <PresentationFormat>Widescreen</PresentationFormat>
  <Paragraphs>116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Calibri</vt:lpstr>
      <vt:lpstr>IranNastaliq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 namdaritabar</dc:creator>
  <cp:lastModifiedBy>Dr. Namdari</cp:lastModifiedBy>
  <cp:revision>257</cp:revision>
  <dcterms:created xsi:type="dcterms:W3CDTF">2016-11-20T04:27:06Z</dcterms:created>
  <dcterms:modified xsi:type="dcterms:W3CDTF">2021-10-04T14:31:12Z</dcterms:modified>
</cp:coreProperties>
</file>